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14"/>
  </p:notesMasterIdLst>
  <p:sldIdLst>
    <p:sldId id="256" r:id="rId2"/>
    <p:sldId id="257" r:id="rId3"/>
    <p:sldId id="260" r:id="rId4"/>
    <p:sldId id="267" r:id="rId5"/>
    <p:sldId id="298" r:id="rId6"/>
    <p:sldId id="266" r:id="rId7"/>
    <p:sldId id="299" r:id="rId8"/>
    <p:sldId id="258" r:id="rId9"/>
    <p:sldId id="259" r:id="rId10"/>
    <p:sldId id="261" r:id="rId11"/>
    <p:sldId id="300" r:id="rId12"/>
    <p:sldId id="279" r:id="rId13"/>
  </p:sldIdLst>
  <p:sldSz cx="9144000" cy="5143500" type="screen16x9"/>
  <p:notesSz cx="6858000" cy="9144000"/>
  <p:embeddedFontLst>
    <p:embeddedFont>
      <p:font typeface="Livvic Medium" panose="020B0604020202020204" charset="-18"/>
      <p:regular r:id="rId15"/>
      <p:bold r:id="rId16"/>
      <p:italic r:id="rId17"/>
      <p:boldItalic r:id="rId18"/>
    </p:embeddedFont>
    <p:embeddedFont>
      <p:font typeface="Roboto Slab Light" panose="020B0604020202020204" charset="0"/>
      <p:regular r:id="rId19"/>
      <p:bold r:id="rId20"/>
    </p:embeddedFont>
    <p:embeddedFont>
      <p:font typeface="Redressed" panose="020B0604020202020204" charset="0"/>
      <p:regular r:id="rId21"/>
    </p:embeddedFont>
    <p:embeddedFont>
      <p:font typeface="Livvic" panose="020B0604020202020204" charset="-18"/>
      <p:regular r:id="rId22"/>
      <p:bold r:id="rId23"/>
      <p:italic r:id="rId24"/>
      <p:boldItalic r:id="rId25"/>
    </p:embeddedFont>
    <p:embeddedFont>
      <p:font typeface="Fira Sans Extra Condensed Medium" panose="020B0604020202020204" charset="0"/>
      <p:regular r:id="rId26"/>
      <p:bold r:id="rId27"/>
      <p:italic r:id="rId28"/>
      <p:boldItalic r:id="rId29"/>
    </p:embeddedFont>
    <p:embeddedFont>
      <p:font typeface="Livvic Light" panose="020B0604020202020204" charset="-18"/>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FD15F7-11D4-491C-9CFC-AF9D45326098}">
  <a:tblStyle styleId="{C9FD15F7-11D4-491C-9CFC-AF9D453260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0" d="100"/>
          <a:sy n="110"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73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6b20e22304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6b20e2230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b20e2230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b20e2230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89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7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latin typeface="Livvic"/>
                <a:ea typeface="Livvic"/>
                <a:cs typeface="Livvic"/>
                <a:sym typeface="Livvic"/>
              </a:defRPr>
            </a:lvl1pPr>
            <a:lvl2pPr lvl="1" algn="ctr" rtl="0">
              <a:lnSpc>
                <a:spcPct val="100000"/>
              </a:lnSpc>
              <a:spcBef>
                <a:spcPts val="1600"/>
              </a:spcBef>
              <a:spcAft>
                <a:spcPts val="0"/>
              </a:spcAft>
              <a:buNone/>
              <a:defRPr sz="1600">
                <a:latin typeface="Livvic"/>
                <a:ea typeface="Livvic"/>
                <a:cs typeface="Livvic"/>
                <a:sym typeface="Livvic"/>
              </a:defRPr>
            </a:lvl2pPr>
            <a:lvl3pPr lvl="2" algn="ctr" rtl="0">
              <a:lnSpc>
                <a:spcPct val="100000"/>
              </a:lnSpc>
              <a:spcBef>
                <a:spcPts val="1600"/>
              </a:spcBef>
              <a:spcAft>
                <a:spcPts val="0"/>
              </a:spcAft>
              <a:buNone/>
              <a:defRPr sz="1600">
                <a:latin typeface="Livvic"/>
                <a:ea typeface="Livvic"/>
                <a:cs typeface="Livvic"/>
                <a:sym typeface="Livvic"/>
              </a:defRPr>
            </a:lvl3pPr>
            <a:lvl4pPr lvl="3" algn="ctr" rtl="0">
              <a:lnSpc>
                <a:spcPct val="100000"/>
              </a:lnSpc>
              <a:spcBef>
                <a:spcPts val="1600"/>
              </a:spcBef>
              <a:spcAft>
                <a:spcPts val="0"/>
              </a:spcAft>
              <a:buNone/>
              <a:defRPr sz="1600">
                <a:latin typeface="Livvic"/>
                <a:ea typeface="Livvic"/>
                <a:cs typeface="Livvic"/>
                <a:sym typeface="Livvic"/>
              </a:defRPr>
            </a:lvl4pPr>
            <a:lvl5pPr lvl="4" algn="ctr" rtl="0">
              <a:lnSpc>
                <a:spcPct val="100000"/>
              </a:lnSpc>
              <a:spcBef>
                <a:spcPts val="1600"/>
              </a:spcBef>
              <a:spcAft>
                <a:spcPts val="0"/>
              </a:spcAft>
              <a:buNone/>
              <a:defRPr sz="1600">
                <a:latin typeface="Livvic"/>
                <a:ea typeface="Livvic"/>
                <a:cs typeface="Livvic"/>
                <a:sym typeface="Livvic"/>
              </a:defRPr>
            </a:lvl5pPr>
            <a:lvl6pPr lvl="5" algn="ctr" rtl="0">
              <a:lnSpc>
                <a:spcPct val="100000"/>
              </a:lnSpc>
              <a:spcBef>
                <a:spcPts val="1600"/>
              </a:spcBef>
              <a:spcAft>
                <a:spcPts val="0"/>
              </a:spcAft>
              <a:buNone/>
              <a:defRPr sz="1600">
                <a:latin typeface="Livvic"/>
                <a:ea typeface="Livvic"/>
                <a:cs typeface="Livvic"/>
                <a:sym typeface="Livvic"/>
              </a:defRPr>
            </a:lvl6pPr>
            <a:lvl7pPr lvl="6" algn="ctr" rtl="0">
              <a:lnSpc>
                <a:spcPct val="100000"/>
              </a:lnSpc>
              <a:spcBef>
                <a:spcPts val="1600"/>
              </a:spcBef>
              <a:spcAft>
                <a:spcPts val="0"/>
              </a:spcAft>
              <a:buNone/>
              <a:defRPr sz="1600">
                <a:latin typeface="Livvic"/>
                <a:ea typeface="Livvic"/>
                <a:cs typeface="Livvic"/>
                <a:sym typeface="Livvic"/>
              </a:defRPr>
            </a:lvl7pPr>
            <a:lvl8pPr lvl="7" algn="ctr" rtl="0">
              <a:lnSpc>
                <a:spcPct val="100000"/>
              </a:lnSpc>
              <a:spcBef>
                <a:spcPts val="1600"/>
              </a:spcBef>
              <a:spcAft>
                <a:spcPts val="0"/>
              </a:spcAft>
              <a:buNone/>
              <a:defRPr sz="1600">
                <a:latin typeface="Livvic"/>
                <a:ea typeface="Livvic"/>
                <a:cs typeface="Livvic"/>
                <a:sym typeface="Livvic"/>
              </a:defRPr>
            </a:lvl8pPr>
            <a:lvl9pPr lvl="8" algn="ctr" rtl="0">
              <a:lnSpc>
                <a:spcPct val="100000"/>
              </a:lnSpc>
              <a:spcBef>
                <a:spcPts val="1600"/>
              </a:spcBef>
              <a:spcAft>
                <a:spcPts val="1600"/>
              </a:spcAft>
              <a:buNone/>
              <a:defRPr sz="1600">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52"/>
        <p:cNvGrpSpPr/>
        <p:nvPr/>
      </p:nvGrpSpPr>
      <p:grpSpPr>
        <a:xfrm>
          <a:off x="0" y="0"/>
          <a:ext cx="0" cy="0"/>
          <a:chOff x="0" y="0"/>
          <a:chExt cx="0" cy="0"/>
        </a:xfrm>
      </p:grpSpPr>
      <p:sp>
        <p:nvSpPr>
          <p:cNvPr id="53" name="Google Shape;53;p13"/>
          <p:cNvSpPr txBox="1">
            <a:spLocks noGrp="1"/>
          </p:cNvSpPr>
          <p:nvPr>
            <p:ph type="body" idx="1"/>
          </p:nvPr>
        </p:nvSpPr>
        <p:spPr>
          <a:xfrm>
            <a:off x="613325" y="1094051"/>
            <a:ext cx="7731000" cy="3646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rgbClr val="908269"/>
              </a:buClr>
              <a:buSzPts val="1100"/>
              <a:buFont typeface="Livvic Medium"/>
              <a:buAutoNum type="arabicPeriod"/>
              <a:defRPr sz="1200"/>
            </a:lvl1pPr>
            <a:lvl2pPr marL="914400" lvl="1" indent="-298450" rtl="0">
              <a:spcBef>
                <a:spcPts val="1600"/>
              </a:spcBef>
              <a:spcAft>
                <a:spcPts val="0"/>
              </a:spcAft>
              <a:buSzPts val="1100"/>
              <a:buFont typeface="Muli"/>
              <a:buAutoNum type="alphaLcPeriod"/>
              <a:defRPr/>
            </a:lvl2pPr>
            <a:lvl3pPr marL="1371600" lvl="2" indent="-298450" rtl="0">
              <a:spcBef>
                <a:spcPts val="1600"/>
              </a:spcBef>
              <a:spcAft>
                <a:spcPts val="0"/>
              </a:spcAft>
              <a:buSzPts val="1100"/>
              <a:buFont typeface="Muli"/>
              <a:buAutoNum type="romanLcPeriod"/>
              <a:defRPr/>
            </a:lvl3pPr>
            <a:lvl4pPr marL="1828800" lvl="3" indent="-298450" rtl="0">
              <a:spcBef>
                <a:spcPts val="1600"/>
              </a:spcBef>
              <a:spcAft>
                <a:spcPts val="0"/>
              </a:spcAft>
              <a:buSzPts val="1100"/>
              <a:buFont typeface="Muli"/>
              <a:buAutoNum type="arabicPeriod"/>
              <a:defRPr/>
            </a:lvl4pPr>
            <a:lvl5pPr marL="2286000" lvl="4" indent="-298450" rtl="0">
              <a:spcBef>
                <a:spcPts val="1600"/>
              </a:spcBef>
              <a:spcAft>
                <a:spcPts val="0"/>
              </a:spcAft>
              <a:buSzPts val="1100"/>
              <a:buFont typeface="Muli"/>
              <a:buAutoNum type="alphaLcPeriod"/>
              <a:defRPr/>
            </a:lvl5pPr>
            <a:lvl6pPr marL="2743200" lvl="5" indent="-298450" rtl="0">
              <a:spcBef>
                <a:spcPts val="1600"/>
              </a:spcBef>
              <a:spcAft>
                <a:spcPts val="0"/>
              </a:spcAft>
              <a:buSzPts val="1100"/>
              <a:buFont typeface="Muli"/>
              <a:buAutoNum type="romanLcPeriod"/>
              <a:defRPr/>
            </a:lvl6pPr>
            <a:lvl7pPr marL="3200400" lvl="6" indent="-298450" rtl="0">
              <a:spcBef>
                <a:spcPts val="1600"/>
              </a:spcBef>
              <a:spcAft>
                <a:spcPts val="0"/>
              </a:spcAft>
              <a:buSzPts val="1100"/>
              <a:buFont typeface="Muli"/>
              <a:buAutoNum type="arabicPeriod"/>
              <a:defRPr/>
            </a:lvl7pPr>
            <a:lvl8pPr marL="3657600" lvl="7" indent="-298450" rtl="0">
              <a:spcBef>
                <a:spcPts val="1600"/>
              </a:spcBef>
              <a:spcAft>
                <a:spcPts val="0"/>
              </a:spcAft>
              <a:buSzPts val="1100"/>
              <a:buFont typeface="Muli"/>
              <a:buAutoNum type="alphaLcPeriod"/>
              <a:defRPr/>
            </a:lvl8pPr>
            <a:lvl9pPr marL="4114800" lvl="8" indent="-298450" rtl="0">
              <a:spcBef>
                <a:spcPts val="1600"/>
              </a:spcBef>
              <a:spcAft>
                <a:spcPts val="1600"/>
              </a:spcAft>
              <a:buSzPts val="1100"/>
              <a:buFont typeface="Muli"/>
              <a:buAutoNum type="romanLcPeriod"/>
              <a:defRPr/>
            </a:lvl9pPr>
          </a:lstStyle>
          <a:p>
            <a:endParaRPr/>
          </a:p>
        </p:txBody>
      </p:sp>
      <p:sp>
        <p:nvSpPr>
          <p:cNvPr id="54" name="Google Shape;54;p13"/>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sources">
  <p:cSld name="CUSTOM_8_1">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605216" y="1211950"/>
            <a:ext cx="3435000" cy="32811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SzPts val="800"/>
              <a:buFont typeface="Nunito Light"/>
              <a:buChar char="■"/>
              <a:defRPr/>
            </a:lvl1pPr>
            <a:lvl2pPr marL="914400" lvl="1" indent="-304800" rtl="0">
              <a:spcBef>
                <a:spcPts val="1600"/>
              </a:spcBef>
              <a:spcAft>
                <a:spcPts val="0"/>
              </a:spcAft>
              <a:buSzPts val="1200"/>
              <a:buFont typeface="Nunito Light"/>
              <a:buChar char="◂"/>
              <a:defRPr/>
            </a:lvl2pPr>
            <a:lvl3pPr marL="1371600" lvl="2" indent="-304800" rtl="0">
              <a:spcBef>
                <a:spcPts val="1600"/>
              </a:spcBef>
              <a:spcAft>
                <a:spcPts val="0"/>
              </a:spcAft>
              <a:buSzPts val="1200"/>
              <a:buFont typeface="Nunito Light"/>
              <a:buChar char="◂"/>
              <a:defRPr/>
            </a:lvl3pPr>
            <a:lvl4pPr marL="1828800" lvl="3" indent="-304800" rtl="0">
              <a:spcBef>
                <a:spcPts val="1600"/>
              </a:spcBef>
              <a:spcAft>
                <a:spcPts val="0"/>
              </a:spcAft>
              <a:buSzPts val="1200"/>
              <a:buFont typeface="Nunito Light"/>
              <a:buChar char="◂"/>
              <a:defRPr/>
            </a:lvl4pPr>
            <a:lvl5pPr marL="2286000" lvl="4" indent="-304800" rtl="0">
              <a:spcBef>
                <a:spcPts val="1600"/>
              </a:spcBef>
              <a:spcAft>
                <a:spcPts val="0"/>
              </a:spcAft>
              <a:buSzPts val="1200"/>
              <a:buFont typeface="Nunito Light"/>
              <a:buChar char="○"/>
              <a:defRPr/>
            </a:lvl5pPr>
            <a:lvl6pPr marL="2743200" lvl="5" indent="-304800" rtl="0">
              <a:spcBef>
                <a:spcPts val="1600"/>
              </a:spcBef>
              <a:spcAft>
                <a:spcPts val="0"/>
              </a:spcAft>
              <a:buSzPts val="1200"/>
              <a:buFont typeface="Nunito Light"/>
              <a:buChar char="■"/>
              <a:defRPr/>
            </a:lvl6pPr>
            <a:lvl7pPr marL="3200400" lvl="6" indent="-304800" rtl="0">
              <a:spcBef>
                <a:spcPts val="1600"/>
              </a:spcBef>
              <a:spcAft>
                <a:spcPts val="0"/>
              </a:spcAft>
              <a:buSzPts val="1200"/>
              <a:buFont typeface="Nunito Light"/>
              <a:buChar char="●"/>
              <a:defRPr/>
            </a:lvl7pPr>
            <a:lvl8pPr marL="3657600" lvl="7" indent="-304800" rtl="0">
              <a:spcBef>
                <a:spcPts val="1600"/>
              </a:spcBef>
              <a:spcAft>
                <a:spcPts val="0"/>
              </a:spcAft>
              <a:buSzPts val="1200"/>
              <a:buFont typeface="Nunito Light"/>
              <a:buChar char="○"/>
              <a:defRPr/>
            </a:lvl8pPr>
            <a:lvl9pPr marL="4114800" lvl="8" indent="-304800" rtl="0">
              <a:spcBef>
                <a:spcPts val="1600"/>
              </a:spcBef>
              <a:spcAft>
                <a:spcPts val="1600"/>
              </a:spcAft>
              <a:buSzPts val="1200"/>
              <a:buFont typeface="Nunito Light"/>
              <a:buChar char="■"/>
              <a:defRPr/>
            </a:lvl9pPr>
          </a:lstStyle>
          <a:p>
            <a:endParaRPr/>
          </a:p>
        </p:txBody>
      </p:sp>
      <p:sp>
        <p:nvSpPr>
          <p:cNvPr id="57" name="Google Shape;57;p14"/>
          <p:cNvSpPr txBox="1">
            <a:spLocks noGrp="1"/>
          </p:cNvSpPr>
          <p:nvPr>
            <p:ph type="body" idx="2"/>
          </p:nvPr>
        </p:nvSpPr>
        <p:spPr>
          <a:xfrm>
            <a:off x="4882150" y="1195450"/>
            <a:ext cx="3435000" cy="3314100"/>
          </a:xfrm>
          <a:prstGeom prst="rect">
            <a:avLst/>
          </a:prstGeom>
        </p:spPr>
        <p:txBody>
          <a:bodyPr spcFirstLastPara="1" wrap="square" lIns="91425" tIns="91425" rIns="91425" bIns="91425" anchor="ctr" anchorCtr="0">
            <a:noAutofit/>
          </a:bodyPr>
          <a:lstStyle>
            <a:lvl1pPr marL="457200" lvl="0" indent="-279400" rtl="0">
              <a:lnSpc>
                <a:spcPct val="100000"/>
              </a:lnSpc>
              <a:spcBef>
                <a:spcPts val="300"/>
              </a:spcBef>
              <a:spcAft>
                <a:spcPts val="0"/>
              </a:spcAft>
              <a:buSzPts val="800"/>
              <a:buFont typeface="Nunito Light"/>
              <a:buChar char="■"/>
              <a:defRPr/>
            </a:lvl1pPr>
            <a:lvl2pPr marL="914400" lvl="1" indent="-304800" rtl="0">
              <a:spcBef>
                <a:spcPts val="0"/>
              </a:spcBef>
              <a:spcAft>
                <a:spcPts val="0"/>
              </a:spcAft>
              <a:buSzPts val="1200"/>
              <a:buFont typeface="Nunito Light"/>
              <a:buChar char="◂"/>
              <a:defRPr/>
            </a:lvl2pPr>
            <a:lvl3pPr marL="1371600" lvl="2" indent="-304800" rtl="0">
              <a:spcBef>
                <a:spcPts val="1600"/>
              </a:spcBef>
              <a:spcAft>
                <a:spcPts val="0"/>
              </a:spcAft>
              <a:buSzPts val="1200"/>
              <a:buFont typeface="Nunito Light"/>
              <a:buChar char="◂"/>
              <a:defRPr/>
            </a:lvl3pPr>
            <a:lvl4pPr marL="1828800" lvl="3" indent="-304800" rtl="0">
              <a:spcBef>
                <a:spcPts val="1600"/>
              </a:spcBef>
              <a:spcAft>
                <a:spcPts val="0"/>
              </a:spcAft>
              <a:buSzPts val="1200"/>
              <a:buFont typeface="Nunito Light"/>
              <a:buChar char="◂"/>
              <a:defRPr/>
            </a:lvl4pPr>
            <a:lvl5pPr marL="2286000" lvl="4" indent="-304800" rtl="0">
              <a:spcBef>
                <a:spcPts val="1600"/>
              </a:spcBef>
              <a:spcAft>
                <a:spcPts val="0"/>
              </a:spcAft>
              <a:buSzPts val="1200"/>
              <a:buFont typeface="Nunito Light"/>
              <a:buChar char="○"/>
              <a:defRPr/>
            </a:lvl5pPr>
            <a:lvl6pPr marL="2743200" lvl="5" indent="-304800" rtl="0">
              <a:spcBef>
                <a:spcPts val="1600"/>
              </a:spcBef>
              <a:spcAft>
                <a:spcPts val="0"/>
              </a:spcAft>
              <a:buSzPts val="1200"/>
              <a:buFont typeface="Nunito Light"/>
              <a:buChar char="■"/>
              <a:defRPr/>
            </a:lvl6pPr>
            <a:lvl7pPr marL="3200400" lvl="6" indent="-304800" rtl="0">
              <a:spcBef>
                <a:spcPts val="1600"/>
              </a:spcBef>
              <a:spcAft>
                <a:spcPts val="0"/>
              </a:spcAft>
              <a:buSzPts val="1200"/>
              <a:buFont typeface="Nunito Light"/>
              <a:buChar char="●"/>
              <a:defRPr/>
            </a:lvl7pPr>
            <a:lvl8pPr marL="3657600" lvl="7" indent="-304800" rtl="0">
              <a:spcBef>
                <a:spcPts val="1600"/>
              </a:spcBef>
              <a:spcAft>
                <a:spcPts val="0"/>
              </a:spcAft>
              <a:buSzPts val="1200"/>
              <a:buFont typeface="Nunito Light"/>
              <a:buChar char="○"/>
              <a:defRPr/>
            </a:lvl8pPr>
            <a:lvl9pPr marL="4114800" lvl="8" indent="-304800" rtl="0">
              <a:spcBef>
                <a:spcPts val="1600"/>
              </a:spcBef>
              <a:spcAft>
                <a:spcPts val="1600"/>
              </a:spcAft>
              <a:buSzPts val="1200"/>
              <a:buFont typeface="Nunito Light"/>
              <a:buChar char="■"/>
              <a:defRPr/>
            </a:lvl9pPr>
          </a:lstStyle>
          <a:p>
            <a:endParaRPr/>
          </a:p>
        </p:txBody>
      </p:sp>
      <p:sp>
        <p:nvSpPr>
          <p:cNvPr id="58" name="Google Shape;58;p14"/>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Light"/>
                <a:ea typeface="Roboto Slab Light"/>
                <a:cs typeface="Roboto Slab Light"/>
                <a:sym typeface="Roboto Slab Light"/>
              </a:defRPr>
            </a:lvl2pPr>
            <a:lvl3pPr lvl="2" algn="ctr" rtl="0">
              <a:spcBef>
                <a:spcPts val="0"/>
              </a:spcBef>
              <a:spcAft>
                <a:spcPts val="0"/>
              </a:spcAft>
              <a:buNone/>
              <a:defRPr sz="3000" b="0">
                <a:latin typeface="Roboto Slab Light"/>
                <a:ea typeface="Roboto Slab Light"/>
                <a:cs typeface="Roboto Slab Light"/>
                <a:sym typeface="Roboto Slab Light"/>
              </a:defRPr>
            </a:lvl3pPr>
            <a:lvl4pPr lvl="3" algn="ctr" rtl="0">
              <a:spcBef>
                <a:spcPts val="0"/>
              </a:spcBef>
              <a:spcAft>
                <a:spcPts val="0"/>
              </a:spcAft>
              <a:buNone/>
              <a:defRPr sz="3000" b="0">
                <a:latin typeface="Roboto Slab Light"/>
                <a:ea typeface="Roboto Slab Light"/>
                <a:cs typeface="Roboto Slab Light"/>
                <a:sym typeface="Roboto Slab Light"/>
              </a:defRPr>
            </a:lvl4pPr>
            <a:lvl5pPr lvl="4" algn="ctr" rtl="0">
              <a:spcBef>
                <a:spcPts val="0"/>
              </a:spcBef>
              <a:spcAft>
                <a:spcPts val="0"/>
              </a:spcAft>
              <a:buNone/>
              <a:defRPr sz="3000" b="0">
                <a:latin typeface="Roboto Slab Light"/>
                <a:ea typeface="Roboto Slab Light"/>
                <a:cs typeface="Roboto Slab Light"/>
                <a:sym typeface="Roboto Slab Light"/>
              </a:defRPr>
            </a:lvl5pPr>
            <a:lvl6pPr lvl="5" algn="ctr" rtl="0">
              <a:spcBef>
                <a:spcPts val="0"/>
              </a:spcBef>
              <a:spcAft>
                <a:spcPts val="0"/>
              </a:spcAft>
              <a:buNone/>
              <a:defRPr sz="3000" b="0">
                <a:latin typeface="Roboto Slab Light"/>
                <a:ea typeface="Roboto Slab Light"/>
                <a:cs typeface="Roboto Slab Light"/>
                <a:sym typeface="Roboto Slab Light"/>
              </a:defRPr>
            </a:lvl6pPr>
            <a:lvl7pPr lvl="6" algn="ctr" rtl="0">
              <a:spcBef>
                <a:spcPts val="0"/>
              </a:spcBef>
              <a:spcAft>
                <a:spcPts val="0"/>
              </a:spcAft>
              <a:buNone/>
              <a:defRPr sz="3000" b="0">
                <a:latin typeface="Roboto Slab Light"/>
                <a:ea typeface="Roboto Slab Light"/>
                <a:cs typeface="Roboto Slab Light"/>
                <a:sym typeface="Roboto Slab Light"/>
              </a:defRPr>
            </a:lvl7pPr>
            <a:lvl8pPr lvl="7" algn="ctr" rtl="0">
              <a:spcBef>
                <a:spcPts val="0"/>
              </a:spcBef>
              <a:spcAft>
                <a:spcPts val="0"/>
              </a:spcAft>
              <a:buNone/>
              <a:defRPr sz="3000" b="0">
                <a:latin typeface="Roboto Slab Light"/>
                <a:ea typeface="Roboto Slab Light"/>
                <a:cs typeface="Roboto Slab Light"/>
                <a:sym typeface="Roboto Slab Light"/>
              </a:defRPr>
            </a:lvl8pPr>
            <a:lvl9pPr lvl="8" algn="ctr" rtl="0">
              <a:spcBef>
                <a:spcPts val="0"/>
              </a:spcBef>
              <a:spcAft>
                <a:spcPts val="0"/>
              </a:spcAft>
              <a:buNone/>
              <a:defRPr sz="3000" b="0">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668" r:id="rId13"/>
    <p:sldLayoutId id="21474836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hyperlink" Target="https://www.freepik.com/free-vector/sketchy-pack-medieval-elements_1357566.htm/?utm_source=slidesgo_template&amp;utm_medium=referral-link&amp;utm_campaign=sg_resources&amp;utm_content=freepik"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subTitle" idx="1"/>
          </p:nvPr>
        </p:nvSpPr>
        <p:spPr>
          <a:xfrm>
            <a:off x="3500162" y="1967887"/>
            <a:ext cx="1996025" cy="577800"/>
          </a:xfrm>
          <a:prstGeom prst="rect">
            <a:avLst/>
          </a:prstGeom>
        </p:spPr>
        <p:txBody>
          <a:bodyPr spcFirstLastPara="1" wrap="square" lIns="91425" tIns="91425" rIns="91425" bIns="91425" anchor="t" anchorCtr="0">
            <a:noAutofit/>
          </a:bodyPr>
          <a:lstStyle/>
          <a:p>
            <a:pPr marL="0" lvl="0" indent="0">
              <a:spcAft>
                <a:spcPts val="1600"/>
              </a:spcAft>
            </a:pPr>
            <a:r>
              <a:rPr lang="en-US" sz="2800" dirty="0"/>
              <a:t>chi era?</a:t>
            </a:r>
            <a:endParaRPr sz="2800" dirty="0"/>
          </a:p>
        </p:txBody>
      </p:sp>
      <p:sp>
        <p:nvSpPr>
          <p:cNvPr id="116" name="Google Shape;116;p26"/>
          <p:cNvSpPr txBox="1">
            <a:spLocks noGrp="1"/>
          </p:cNvSpPr>
          <p:nvPr>
            <p:ph type="ctrTitle"/>
          </p:nvPr>
        </p:nvSpPr>
        <p:spPr>
          <a:xfrm>
            <a:off x="77111" y="1142242"/>
            <a:ext cx="8844742" cy="1790440"/>
          </a:xfrm>
          <a:prstGeom prst="rect">
            <a:avLst/>
          </a:prstGeom>
        </p:spPr>
        <p:txBody>
          <a:bodyPr spcFirstLastPara="1" wrap="square" lIns="91425" tIns="91425" rIns="91425" bIns="91425" anchor="b" anchorCtr="0">
            <a:noAutofit/>
          </a:bodyPr>
          <a:lstStyle/>
          <a:p>
            <a:pPr lvl="0"/>
            <a:r>
              <a:rPr lang="en-US" sz="11500" dirty="0"/>
              <a:t>Dante Alighieri</a:t>
            </a:r>
            <a:r>
              <a:rPr lang="en-US" sz="7200" dirty="0"/>
              <a:t/>
            </a:r>
            <a:br>
              <a:rPr lang="en-US" sz="7200" dirty="0"/>
            </a:br>
            <a:endParaRPr sz="7200" dirty="0"/>
          </a:p>
        </p:txBody>
      </p:sp>
      <p:pic>
        <p:nvPicPr>
          <p:cNvPr id="117" name="Google Shape;117;p26"/>
          <p:cNvPicPr preferRelativeResize="0"/>
          <p:nvPr/>
        </p:nvPicPr>
        <p:blipFill>
          <a:blip r:embed="rId3">
            <a:alphaModFix/>
          </a:blip>
          <a:stretch>
            <a:fillRect/>
          </a:stretch>
        </p:blipFill>
        <p:spPr>
          <a:xfrm>
            <a:off x="77111" y="2938187"/>
            <a:ext cx="3216325" cy="2149201"/>
          </a:xfrm>
          <a:prstGeom prst="rect">
            <a:avLst/>
          </a:prstGeom>
          <a:noFill/>
          <a:ln>
            <a:noFill/>
          </a:ln>
        </p:spPr>
      </p:pic>
      <p:grpSp>
        <p:nvGrpSpPr>
          <p:cNvPr id="119" name="Google Shape;119;p26"/>
          <p:cNvGrpSpPr/>
          <p:nvPr/>
        </p:nvGrpSpPr>
        <p:grpSpPr>
          <a:xfrm>
            <a:off x="3371531" y="196788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4"/>
          <a:stretch>
            <a:fillRect/>
          </a:stretch>
        </p:blipFill>
        <p:spPr>
          <a:xfrm>
            <a:off x="4447309" y="2514545"/>
            <a:ext cx="4688414" cy="26342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2" name="Google Shape;342;p31"/>
          <p:cNvSpPr txBox="1">
            <a:spLocks noGrp="1"/>
          </p:cNvSpPr>
          <p:nvPr>
            <p:ph type="subTitle" idx="1"/>
          </p:nvPr>
        </p:nvSpPr>
        <p:spPr>
          <a:xfrm>
            <a:off x="-1" y="0"/>
            <a:ext cx="3788229" cy="5143500"/>
          </a:xfrm>
          <a:prstGeom prst="rect">
            <a:avLst/>
          </a:prstGeom>
        </p:spPr>
        <p:txBody>
          <a:bodyPr spcFirstLastPara="1" wrap="square" lIns="91425" tIns="91425" rIns="91425" bIns="91425" anchor="t" anchorCtr="0">
            <a:noAutofit/>
          </a:bodyPr>
          <a:lstStyle/>
          <a:p>
            <a:pPr marL="0" lvl="0" indent="0">
              <a:spcAft>
                <a:spcPts val="1600"/>
              </a:spcAft>
            </a:pPr>
            <a:r>
              <a:rPr lang="it-IT" sz="2000" dirty="0"/>
              <a:t>Il Dolce Stil Novo cominciò a scardinare questa concezione ma fu proprio Dante Alighieri a conferire un'altissima dignità letteraria ed artistica ad un dialetto - il volgare fiorentino - che divenne una lingua vera e propria, tanto che secoli dopo venne presa a modello per strutturare l'Italiano moderno. Senza la Divina Commedia e il lavoro di Dante oggi, forse, non si parlerebbe la stessa lingua, l’italiano odierno.</a:t>
            </a:r>
            <a:endParaRPr lang="it-IT" sz="2000" dirty="0"/>
          </a:p>
        </p:txBody>
      </p:sp>
      <p:sp>
        <p:nvSpPr>
          <p:cNvPr id="346" name="Google Shape;346;p31"/>
          <p:cNvSpPr/>
          <p:nvPr/>
        </p:nvSpPr>
        <p:spPr>
          <a:xfrm>
            <a:off x="79276" y="4579635"/>
            <a:ext cx="3708952" cy="105576"/>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a:stretch>
            <a:fillRect/>
          </a:stretch>
        </p:blipFill>
        <p:spPr>
          <a:xfrm>
            <a:off x="3788228" y="-10024"/>
            <a:ext cx="3736778" cy="2635658"/>
          </a:xfrm>
          <a:prstGeom prst="rect">
            <a:avLst/>
          </a:prstGeom>
        </p:spPr>
      </p:pic>
      <p:pic>
        <p:nvPicPr>
          <p:cNvPr id="7" name="Picture 6"/>
          <p:cNvPicPr>
            <a:picLocks noChangeAspect="1"/>
          </p:cNvPicPr>
          <p:nvPr/>
        </p:nvPicPr>
        <p:blipFill>
          <a:blip r:embed="rId4"/>
          <a:stretch>
            <a:fillRect/>
          </a:stretch>
        </p:blipFill>
        <p:spPr>
          <a:xfrm>
            <a:off x="5254415" y="2625634"/>
            <a:ext cx="3889585" cy="25178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2" name="Google Shape;342;p31"/>
          <p:cNvSpPr txBox="1">
            <a:spLocks noGrp="1"/>
          </p:cNvSpPr>
          <p:nvPr>
            <p:ph type="subTitle" idx="1"/>
          </p:nvPr>
        </p:nvSpPr>
        <p:spPr>
          <a:xfrm>
            <a:off x="339634" y="876741"/>
            <a:ext cx="4850675" cy="3422469"/>
          </a:xfrm>
          <a:prstGeom prst="rect">
            <a:avLst/>
          </a:prstGeom>
        </p:spPr>
        <p:txBody>
          <a:bodyPr spcFirstLastPara="1" wrap="square" lIns="91425" tIns="91425" rIns="91425" bIns="91425" anchor="t" anchorCtr="0">
            <a:noAutofit/>
          </a:bodyPr>
          <a:lstStyle/>
          <a:p>
            <a:pPr marL="0" lvl="0" indent="0">
              <a:spcAft>
                <a:spcPts val="1600"/>
              </a:spcAft>
            </a:pPr>
            <a:r>
              <a:rPr lang="it-IT" sz="2000" dirty="0"/>
              <a:t>Ma i meriti di Dante non finiscono qui: nella Divina Commedia (l'opera lettararia italiana più famosa nel mondo) , con i suoi mostri infernali, le penitenze divine e i personaggi descritti il Sommo Poeta ha infatti regalato uno straordinario affresco della società medievale italiana, consentendo di capire più da vicino come poteva ragionare un uomo di quel tempo.</a:t>
            </a:r>
          </a:p>
        </p:txBody>
      </p:sp>
      <p:sp>
        <p:nvSpPr>
          <p:cNvPr id="346" name="Google Shape;346;p31"/>
          <p:cNvSpPr/>
          <p:nvPr/>
        </p:nvSpPr>
        <p:spPr>
          <a:xfrm>
            <a:off x="910495" y="4299210"/>
            <a:ext cx="3708952" cy="105576"/>
          </a:xfrm>
          <a:custGeom>
            <a:avLst/>
            <a:gdLst/>
            <a:ahLst/>
            <a:cxnLst/>
            <a:rect l="l" t="t" r="r" b="b"/>
            <a:pathLst>
              <a:path w="137199" h="1426" extrusionOk="0">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9248" r="89969"/>
                    </a14:imgEffect>
                  </a14:imgLayer>
                </a14:imgProps>
              </a:ext>
            </a:extLst>
          </a:blip>
          <a:stretch>
            <a:fillRect/>
          </a:stretch>
        </p:blipFill>
        <p:spPr>
          <a:xfrm>
            <a:off x="5254415" y="0"/>
            <a:ext cx="3889585" cy="5175953"/>
          </a:xfrm>
          <a:prstGeom prst="rect">
            <a:avLst/>
          </a:prstGeom>
        </p:spPr>
      </p:pic>
    </p:spTree>
    <p:extLst>
      <p:ext uri="{BB962C8B-B14F-4D97-AF65-F5344CB8AC3E}">
        <p14:creationId xmlns:p14="http://schemas.microsoft.com/office/powerpoint/2010/main" val="3763054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49"/>
          <p:cNvSpPr txBox="1">
            <a:spLocks noGrp="1"/>
          </p:cNvSpPr>
          <p:nvPr>
            <p:ph type="ctrTitle"/>
          </p:nvPr>
        </p:nvSpPr>
        <p:spPr>
          <a:xfrm>
            <a:off x="0" y="1645920"/>
            <a:ext cx="1716346" cy="535969"/>
          </a:xfrm>
          <a:prstGeom prst="rect">
            <a:avLst/>
          </a:prstGeom>
        </p:spPr>
        <p:txBody>
          <a:bodyPr spcFirstLastPara="1" wrap="square" lIns="91425" tIns="91425" rIns="91425" bIns="91425" anchor="t" anchorCtr="0">
            <a:noAutofit/>
          </a:bodyPr>
          <a:lstStyle/>
          <a:p>
            <a:pPr lvl="0"/>
            <a:r>
              <a:rPr lang="en-US" dirty="0"/>
              <a:t>RISORSE</a:t>
            </a:r>
            <a:endParaRPr dirty="0"/>
          </a:p>
        </p:txBody>
      </p:sp>
      <p:sp>
        <p:nvSpPr>
          <p:cNvPr id="1270" name="Google Shape;1270;p49"/>
          <p:cNvSpPr txBox="1">
            <a:spLocks noGrp="1"/>
          </p:cNvSpPr>
          <p:nvPr>
            <p:ph type="body" idx="1"/>
          </p:nvPr>
        </p:nvSpPr>
        <p:spPr>
          <a:xfrm>
            <a:off x="241368" y="2108931"/>
            <a:ext cx="3500846" cy="3473261"/>
          </a:xfrm>
          <a:prstGeom prst="rect">
            <a:avLst/>
          </a:prstGeom>
        </p:spPr>
        <p:txBody>
          <a:bodyPr spcFirstLastPara="1" wrap="square" lIns="91425" tIns="91425" rIns="91425" bIns="91425" anchor="t" anchorCtr="0">
            <a:noAutofit/>
          </a:bodyPr>
          <a:lstStyle/>
          <a:p>
            <a:pPr marL="38100" lvl="0" indent="0">
              <a:spcBef>
                <a:spcPts val="300"/>
              </a:spcBef>
              <a:buSzPts val="1200"/>
              <a:buNone/>
            </a:pPr>
            <a:r>
              <a:rPr lang="it-IT" sz="1200" b="1" dirty="0">
                <a:effectLst>
                  <a:outerShdw blurRad="38100" dist="38100" dir="2700000" algn="tl">
                    <a:srgbClr val="000000">
                      <a:alpha val="43137"/>
                    </a:srgbClr>
                  </a:outerShdw>
                </a:effectLst>
                <a:uFill>
                  <a:noFill/>
                </a:uFill>
                <a:latin typeface="Livvic Medium"/>
                <a:ea typeface="Livvic Medium"/>
                <a:cs typeface="Livvic Medium"/>
                <a:sym typeface="Livvic Mediu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Ti sono piaciute le risorse su questo modello? Ottienili gratuitamente sui nostri altri siti web.</a:t>
            </a:r>
            <a:endParaRPr lang="en" sz="1200" b="1" dirty="0" smtClean="0">
              <a:solidFill>
                <a:schemeClr val="dk1"/>
              </a:solidFill>
              <a:effectLst>
                <a:outerShdw blurRad="38100" dist="38100" dir="2700000" algn="tl">
                  <a:srgbClr val="000000">
                    <a:alpha val="43137"/>
                  </a:srgbClr>
                </a:outerShdw>
              </a:effectLst>
              <a:uFill>
                <a:noFill/>
              </a:uFill>
              <a:latin typeface="Livvic Medium"/>
              <a:ea typeface="Livvic Medium"/>
              <a:cs typeface="Livvic Medium"/>
              <a:sym typeface="Livvic Mediu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241300" lvl="0" indent="-203200">
              <a:spcBef>
                <a:spcPts val="300"/>
              </a:spcBef>
              <a:buSzPts val="1200"/>
              <a:buFont typeface="Livvic Medium"/>
              <a:buChar char="■"/>
            </a:pPr>
            <a:r>
              <a:rPr lang="en-US" sz="1200" dirty="0">
                <a:uFill>
                  <a:noFill/>
                </a:uFill>
                <a:latin typeface="Livvic Medium"/>
                <a:ea typeface="Livvic Medium"/>
                <a:cs typeface="Livvic Medium"/>
                <a:sym typeface="Livvic Medium"/>
              </a:rPr>
              <a:t>https://www.focus.it/cultura/storia/chi-era-dante-alighieri</a:t>
            </a:r>
          </a:p>
          <a:p>
            <a:pPr marL="241300" lvl="0" indent="-203200">
              <a:spcBef>
                <a:spcPts val="300"/>
              </a:spcBef>
              <a:buSzPts val="1200"/>
              <a:buFont typeface="Livvic Medium"/>
              <a:buChar char="■"/>
            </a:pPr>
            <a:r>
              <a:rPr lang="en-US" sz="1200" dirty="0">
                <a:uFill>
                  <a:noFill/>
                </a:uFill>
                <a:latin typeface="Livvic Medium"/>
                <a:ea typeface="Livvic Medium"/>
                <a:cs typeface="Livvic Medium"/>
                <a:sym typeface="Livvic Medium"/>
              </a:rPr>
              <a:t>https://scuolaebook.altervista.org/2021/03/la-carta-didentita-di-dante/</a:t>
            </a:r>
          </a:p>
          <a:p>
            <a:pPr marL="241300" lvl="0" indent="-203200">
              <a:spcBef>
                <a:spcPts val="300"/>
              </a:spcBef>
              <a:buSzPts val="1200"/>
              <a:buFont typeface="Livvic Medium"/>
              <a:buChar char="■"/>
            </a:pPr>
            <a:r>
              <a:rPr lang="en-US" sz="1200" dirty="0">
                <a:uFill>
                  <a:noFill/>
                </a:uFill>
                <a:latin typeface="Livvic Medium"/>
                <a:ea typeface="Livvic Medium"/>
                <a:cs typeface="Livvic Medium"/>
                <a:sym typeface="Livvic Medium"/>
              </a:rPr>
              <a:t>https://www.nostrofiglio.it/bambino/tempo-libero/come-spiegare-dante-ai-bambini</a:t>
            </a:r>
          </a:p>
          <a:p>
            <a:pPr marL="241300" lvl="0" indent="-203200">
              <a:spcBef>
                <a:spcPts val="300"/>
              </a:spcBef>
              <a:buSzPts val="1200"/>
              <a:buFont typeface="Livvic Medium"/>
              <a:buChar char="■"/>
            </a:pPr>
            <a:r>
              <a:rPr lang="en-US" sz="1200" dirty="0">
                <a:uFill>
                  <a:noFill/>
                </a:uFill>
                <a:latin typeface="Livvic Medium"/>
                <a:ea typeface="Livvic Medium"/>
                <a:cs typeface="Livvic Medium"/>
                <a:sym typeface="Livvic Medium"/>
              </a:rPr>
              <a:t>https://3icudine.edu.it/wp-content/uploads/sites/229/Alla-scoperta-di-DANTE-ALIGHIERI.pdf</a:t>
            </a:r>
          </a:p>
        </p:txBody>
      </p:sp>
      <p:pic>
        <p:nvPicPr>
          <p:cNvPr id="3" name="Picture 2"/>
          <p:cNvPicPr>
            <a:picLocks noChangeAspect="1"/>
          </p:cNvPicPr>
          <p:nvPr/>
        </p:nvPicPr>
        <p:blipFill>
          <a:blip r:embed="rId4"/>
          <a:stretch>
            <a:fillRect/>
          </a:stretch>
        </p:blipFill>
        <p:spPr>
          <a:xfrm>
            <a:off x="931817" y="285716"/>
            <a:ext cx="7836172" cy="31356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742" b="98145" l="400" r="95504">
                        <a14:foregroundMark x1="1199" y1="60575" x2="1199" y2="60575"/>
                        <a14:foregroundMark x1="999" y1="77273" x2="999" y2="77273"/>
                        <a14:foregroundMark x1="2997" y1="64657" x2="2997" y2="64657"/>
                        <a14:foregroundMark x1="1798" y1="69295" x2="1798" y2="69295"/>
                        <a14:foregroundMark x1="1199" y1="77273" x2="1598" y2="69295"/>
                        <a14:foregroundMark x1="1598" y1="69295" x2="2797" y2="65955"/>
                        <a14:foregroundMark x1="89211" y1="742" x2="89211" y2="742"/>
                        <a14:foregroundMark x1="67033" y1="64657" x2="79021" y2="64657"/>
                        <a14:foregroundMark x1="67433" y1="65213" x2="67233" y2="79406"/>
                        <a14:foregroundMark x1="67632" y1="78293" x2="77622" y2="78293"/>
                        <a14:foregroundMark x1="77822" y1="78293" x2="78621" y2="66327"/>
                      </a14:backgroundRemoval>
                    </a14:imgEffect>
                  </a14:imgLayer>
                </a14:imgProps>
              </a:ext>
            </a:extLst>
          </a:blip>
          <a:srcRect r="7196" b="2950"/>
          <a:stretch/>
        </p:blipFill>
        <p:spPr>
          <a:xfrm>
            <a:off x="713578" y="43313"/>
            <a:ext cx="4473563" cy="5038035"/>
          </a:xfrm>
          <a:prstGeom prst="rect">
            <a:avLst/>
          </a:prstGeom>
        </p:spPr>
      </p:pic>
      <p:pic>
        <p:nvPicPr>
          <p:cNvPr id="5" name="Picture 4"/>
          <p:cNvPicPr>
            <a:picLocks noChangeAspect="1"/>
          </p:cNvPicPr>
          <p:nvPr/>
        </p:nvPicPr>
        <p:blipFill>
          <a:blip r:embed="rId5"/>
          <a:stretch>
            <a:fillRect/>
          </a:stretch>
        </p:blipFill>
        <p:spPr>
          <a:xfrm>
            <a:off x="5483983" y="-18838"/>
            <a:ext cx="3660017" cy="51623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subTitle" idx="1"/>
          </p:nvPr>
        </p:nvSpPr>
        <p:spPr>
          <a:xfrm flipH="1">
            <a:off x="0" y="433150"/>
            <a:ext cx="5158024" cy="4446050"/>
          </a:xfrm>
          <a:prstGeom prst="rect">
            <a:avLst/>
          </a:prstGeom>
        </p:spPr>
        <p:txBody>
          <a:bodyPr spcFirstLastPara="1" wrap="square" lIns="91425" tIns="91425" rIns="91425" bIns="91425" anchor="t" anchorCtr="0">
            <a:noAutofit/>
          </a:bodyPr>
          <a:lstStyle/>
          <a:p>
            <a:pPr marL="0" lvl="0" indent="0"/>
            <a:r>
              <a:rPr lang="it-IT" dirty="0" smtClean="0"/>
              <a:t>Nasce </a:t>
            </a:r>
            <a:r>
              <a:rPr lang="it-IT" dirty="0"/>
              <a:t>a Firenze nel 1265</a:t>
            </a:r>
            <a:r>
              <a:rPr lang="it-IT" dirty="0" smtClean="0"/>
              <a:t>.</a:t>
            </a:r>
          </a:p>
          <a:p>
            <a:pPr marL="0" lvl="0" indent="0"/>
            <a:endParaRPr lang="it-IT" dirty="0"/>
          </a:p>
          <a:p>
            <a:pPr marL="0" lvl="0" indent="0"/>
            <a:r>
              <a:rPr lang="it-IT" dirty="0"/>
              <a:t>Il padre, di piccola nobiltà cittadina di parte guelfa, pratica il commercio e il prestito di denaro. A Firenze compie gli studi di grammatica e retorica e dal 1283 compone liriche in volgare.</a:t>
            </a:r>
          </a:p>
          <a:p>
            <a:pPr marL="0" lvl="0" indent="0"/>
            <a:r>
              <a:rPr lang="it-IT" dirty="0"/>
              <a:t> </a:t>
            </a:r>
          </a:p>
          <a:p>
            <a:pPr marL="0" lvl="0" indent="0"/>
            <a:r>
              <a:rPr lang="it-IT" dirty="0"/>
              <a:t>Nel 1274 incontra per la prima volta Beatrice. Sposa (tra il 1283 e il 1285) Gemma Donati, da cui ha tre figli.</a:t>
            </a:r>
          </a:p>
          <a:p>
            <a:pPr marL="0" lvl="0" indent="0"/>
            <a:r>
              <a:rPr lang="it-IT" dirty="0"/>
              <a:t> </a:t>
            </a:r>
          </a:p>
          <a:p>
            <a:pPr marL="0" lvl="0" indent="0"/>
            <a:r>
              <a:rPr lang="it-IT" dirty="0"/>
              <a:t>Nel 1295 si iscrive all’Arte dei Medici e degli Speziali: inizia la partecipazione alla vita politica di Firenze che lo porterà al priorato, massima magistratura cittadina, nel 1300.</a:t>
            </a:r>
            <a:endParaRPr lang="it-IT" dirty="0"/>
          </a:p>
        </p:txBody>
      </p:sp>
      <p:sp>
        <p:nvSpPr>
          <p:cNvPr id="333" name="Google Shape;333;p30"/>
          <p:cNvSpPr txBox="1">
            <a:spLocks noGrp="1"/>
          </p:cNvSpPr>
          <p:nvPr>
            <p:ph type="title"/>
          </p:nvPr>
        </p:nvSpPr>
        <p:spPr>
          <a:xfrm>
            <a:off x="-154949" y="36700"/>
            <a:ext cx="5549154" cy="528600"/>
          </a:xfrm>
          <a:prstGeom prst="rect">
            <a:avLst/>
          </a:prstGeom>
        </p:spPr>
        <p:txBody>
          <a:bodyPr spcFirstLastPara="1" wrap="square" lIns="91425" tIns="91425" rIns="91425" bIns="91425" anchor="ctr" anchorCtr="0">
            <a:noAutofit/>
          </a:bodyPr>
          <a:lstStyle/>
          <a:p>
            <a:pPr lvl="0"/>
            <a:r>
              <a:rPr lang="en-US" dirty="0"/>
              <a:t>DANTE </a:t>
            </a:r>
            <a:r>
              <a:rPr lang="en-US" dirty="0" smtClean="0"/>
              <a:t>ALIGHIERI (1265-1321</a:t>
            </a:r>
            <a:r>
              <a:rPr lang="en-US" dirty="0"/>
              <a:t>)</a:t>
            </a:r>
            <a:endParaRPr lang="en-US" dirty="0"/>
          </a:p>
        </p:txBody>
      </p:sp>
      <p:pic>
        <p:nvPicPr>
          <p:cNvPr id="2" name="Picture 1"/>
          <p:cNvPicPr>
            <a:picLocks noChangeAspect="1"/>
          </p:cNvPicPr>
          <p:nvPr/>
        </p:nvPicPr>
        <p:blipFill>
          <a:blip r:embed="rId3"/>
          <a:stretch>
            <a:fillRect/>
          </a:stretch>
        </p:blipFill>
        <p:spPr>
          <a:xfrm>
            <a:off x="5638067" y="0"/>
            <a:ext cx="3505933" cy="5143500"/>
          </a:xfrm>
          <a:prstGeom prst="rect">
            <a:avLst/>
          </a:prstGeom>
        </p:spPr>
      </p:pic>
      <p:pic>
        <p:nvPicPr>
          <p:cNvPr id="334" name="Google Shape;334;p30"/>
          <p:cNvPicPr preferRelativeResize="0"/>
          <p:nvPr/>
        </p:nvPicPr>
        <p:blipFill>
          <a:blip r:embed="rId4">
            <a:alphaModFix amt="96000"/>
          </a:blip>
          <a:stretch>
            <a:fillRect/>
          </a:stretch>
        </p:blipFill>
        <p:spPr>
          <a:xfrm>
            <a:off x="4728754" y="915286"/>
            <a:ext cx="1573509" cy="2010794"/>
          </a:xfrm>
          <a:prstGeom prst="rect">
            <a:avLst/>
          </a:prstGeom>
          <a:noFill/>
          <a:ln>
            <a:noFill/>
          </a:ln>
        </p:spPr>
      </p:pic>
      <p:cxnSp>
        <p:nvCxnSpPr>
          <p:cNvPr id="8" name="Straight Arrow Connector 7"/>
          <p:cNvCxnSpPr/>
          <p:nvPr/>
        </p:nvCxnSpPr>
        <p:spPr>
          <a:xfrm flipH="1" flipV="1">
            <a:off x="3923607" y="631767"/>
            <a:ext cx="2535382" cy="1080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flipV="1">
            <a:off x="6458966" y="739833"/>
            <a:ext cx="41563" cy="1916342"/>
          </a:xfrm>
          <a:prstGeom prst="line">
            <a:avLst/>
          </a:prstGeom>
        </p:spPr>
        <p:style>
          <a:lnRef idx="3">
            <a:schemeClr val="accent3"/>
          </a:lnRef>
          <a:fillRef idx="0">
            <a:schemeClr val="accent3"/>
          </a:fillRef>
          <a:effectRef idx="2">
            <a:schemeClr val="accent3"/>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8"/>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89" b="99644" l="0" r="79823">
                        <a14:foregroundMark x1="1996" y1="1333" x2="1552" y2="8889"/>
                        <a14:foregroundMark x1="1330" y1="9067" x2="27605" y2="9956"/>
                        <a14:foregroundMark x1="27827" y1="10311" x2="27384" y2="89"/>
                      </a14:backgroundRemoval>
                    </a14:imgEffect>
                  </a14:imgLayer>
                </a14:imgProps>
              </a:ext>
            </a:extLst>
          </a:blip>
          <a:stretch>
            <a:fillRect/>
          </a:stretch>
        </p:blipFill>
        <p:spPr>
          <a:xfrm>
            <a:off x="0" y="0"/>
            <a:ext cx="4123944" cy="5143500"/>
          </a:xfrm>
          <a:prstGeom prst="rect">
            <a:avLst/>
          </a:prstGeom>
        </p:spPr>
      </p:pic>
      <p:pic>
        <p:nvPicPr>
          <p:cNvPr id="3" name="Picture 2"/>
          <p:cNvPicPr>
            <a:picLocks noChangeAspect="1"/>
          </p:cNvPicPr>
          <p:nvPr/>
        </p:nvPicPr>
        <p:blipFill>
          <a:blip r:embed="rId6"/>
          <a:stretch>
            <a:fillRect/>
          </a:stretch>
        </p:blipFill>
        <p:spPr>
          <a:xfrm>
            <a:off x="2959771" y="0"/>
            <a:ext cx="6280022" cy="4381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subTitle" idx="1"/>
          </p:nvPr>
        </p:nvSpPr>
        <p:spPr>
          <a:xfrm flipH="1">
            <a:off x="153827" y="225666"/>
            <a:ext cx="5158024" cy="4446050"/>
          </a:xfrm>
          <a:prstGeom prst="rect">
            <a:avLst/>
          </a:prstGeom>
        </p:spPr>
        <p:txBody>
          <a:bodyPr spcFirstLastPara="1" wrap="square" lIns="91425" tIns="91425" rIns="91425" bIns="91425" anchor="t" anchorCtr="0">
            <a:noAutofit/>
          </a:bodyPr>
          <a:lstStyle/>
          <a:p>
            <a:pPr marL="0" lvl="0" indent="0"/>
            <a:r>
              <a:rPr lang="it-IT" dirty="0"/>
              <a:t>Si reca a Roma per il Giubileo e l’anno successivo intraprende l’attività diplomatica: è in missione presso Bonifacio VIII quando i Guelfi Neri si impadroniscono di Firenze. Dante è condannato in contumacia.</a:t>
            </a:r>
          </a:p>
          <a:p>
            <a:pPr marL="0" lvl="0" indent="0"/>
            <a:r>
              <a:rPr lang="it-IT" dirty="0"/>
              <a:t> </a:t>
            </a:r>
          </a:p>
          <a:p>
            <a:pPr marL="0" lvl="0" indent="0"/>
            <a:r>
              <a:rPr lang="it-IT" dirty="0"/>
              <a:t>Negli anni dell’esilio è ospite di varie corti italiane, presso signori come Cangrande della Scala a Verona, Guido dei conti Guidi a Poppi nel Casentino e, in ultimo, Guido Novello da Polenta a Ravenna.</a:t>
            </a:r>
          </a:p>
          <a:p>
            <a:pPr marL="0" lvl="0" indent="0"/>
            <a:r>
              <a:rPr lang="it-IT" dirty="0"/>
              <a:t> </a:t>
            </a:r>
          </a:p>
          <a:p>
            <a:pPr marL="0" lvl="0" indent="0"/>
            <a:r>
              <a:rPr lang="it-IT" dirty="0"/>
              <a:t>Tra il 1310 e il 1311 incontra l’imperatore Enrico VII forse a Milano, la cui morte però nel 1313 segna per Dante la perdita di ogni speranza di poter rientrare a Firenze</a:t>
            </a:r>
            <a:r>
              <a:rPr lang="it-IT" dirty="0" smtClean="0"/>
              <a:t>.</a:t>
            </a:r>
            <a:endParaRPr lang="it-IT" dirty="0"/>
          </a:p>
        </p:txBody>
      </p:sp>
      <p:pic>
        <p:nvPicPr>
          <p:cNvPr id="4" name="Picture 3"/>
          <p:cNvPicPr>
            <a:picLocks noChangeAspect="1"/>
          </p:cNvPicPr>
          <p:nvPr/>
        </p:nvPicPr>
        <p:blipFill>
          <a:blip r:embed="rId3"/>
          <a:stretch>
            <a:fillRect/>
          </a:stretch>
        </p:blipFill>
        <p:spPr>
          <a:xfrm>
            <a:off x="5311851" y="225666"/>
            <a:ext cx="3639762" cy="4546850"/>
          </a:xfrm>
          <a:prstGeom prst="rect">
            <a:avLst/>
          </a:prstGeom>
        </p:spPr>
      </p:pic>
    </p:spTree>
    <p:extLst>
      <p:ext uri="{BB962C8B-B14F-4D97-AF65-F5344CB8AC3E}">
        <p14:creationId xmlns:p14="http://schemas.microsoft.com/office/powerpoint/2010/main" val="331957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6" name="Google Shape;456;p36"/>
          <p:cNvSpPr txBox="1">
            <a:spLocks noGrp="1"/>
          </p:cNvSpPr>
          <p:nvPr>
            <p:ph type="subTitle" idx="4294967295"/>
          </p:nvPr>
        </p:nvSpPr>
        <p:spPr>
          <a:xfrm flipH="1">
            <a:off x="219442" y="1215345"/>
            <a:ext cx="4022590" cy="2681241"/>
          </a:xfrm>
          <a:prstGeom prst="rect">
            <a:avLst/>
          </a:prstGeom>
        </p:spPr>
        <p:txBody>
          <a:bodyPr spcFirstLastPara="1" wrap="square" lIns="91425" tIns="91425" rIns="91425" bIns="91425" anchor="ctr" anchorCtr="0">
            <a:noAutofit/>
          </a:bodyPr>
          <a:lstStyle/>
          <a:p>
            <a:pPr marL="0" lvl="0" indent="0" algn="ctr">
              <a:lnSpc>
                <a:spcPct val="100000"/>
              </a:lnSpc>
              <a:buNone/>
            </a:pPr>
            <a:r>
              <a:rPr lang="it-IT" sz="1600" dirty="0">
                <a:latin typeface="Livvic"/>
                <a:ea typeface="Livvic"/>
                <a:cs typeface="Livvic"/>
                <a:sym typeface="Livvic"/>
              </a:rPr>
              <a:t>Membro di una famiglia benestante (anche se non tra le più prestigiose della città), Dante fu molto attivo nella turbolenta vita politica di Firenze, che allora era scombussolata da continue lotte interne e dal duro scontro tra guelfi (sostenitori del Papa) e ghibellini (sostenitori dell'Impero, l'altra grande autorità che regnava in Europa). </a:t>
            </a:r>
            <a:endParaRPr lang="it-IT" sz="1600" dirty="0">
              <a:latin typeface="Livvic"/>
              <a:ea typeface="Livvic"/>
              <a:cs typeface="Livvic"/>
              <a:sym typeface="Livvic"/>
            </a:endParaRPr>
          </a:p>
        </p:txBody>
      </p:sp>
      <p:pic>
        <p:nvPicPr>
          <p:cNvPr id="3" name="Picture 2"/>
          <p:cNvPicPr>
            <a:picLocks noChangeAspect="1"/>
          </p:cNvPicPr>
          <p:nvPr/>
        </p:nvPicPr>
        <p:blipFill>
          <a:blip r:embed="rId3"/>
          <a:stretch>
            <a:fillRect/>
          </a:stretch>
        </p:blipFill>
        <p:spPr>
          <a:xfrm>
            <a:off x="4691962" y="247233"/>
            <a:ext cx="3889585" cy="4596782"/>
          </a:xfrm>
          <a:prstGeom prst="rect">
            <a:avLst/>
          </a:prstGeom>
        </p:spPr>
      </p:pic>
      <p:grpSp>
        <p:nvGrpSpPr>
          <p:cNvPr id="457" name="Google Shape;457;p36"/>
          <p:cNvGrpSpPr/>
          <p:nvPr/>
        </p:nvGrpSpPr>
        <p:grpSpPr>
          <a:xfrm>
            <a:off x="4502331" y="78378"/>
            <a:ext cx="4389119" cy="4955176"/>
            <a:chOff x="1041975" y="238125"/>
            <a:chExt cx="1247000" cy="791950"/>
          </a:xfrm>
        </p:grpSpPr>
        <p:sp>
          <p:nvSpPr>
            <p:cNvPr id="458" name="Google Shape;458;p36"/>
            <p:cNvSpPr/>
            <p:nvPr/>
          </p:nvSpPr>
          <p:spPr>
            <a:xfrm>
              <a:off x="1041975" y="238125"/>
              <a:ext cx="1247000" cy="791950"/>
            </a:xfrm>
            <a:custGeom>
              <a:avLst/>
              <a:gdLst/>
              <a:ahLst/>
              <a:cxnLst/>
              <a:rect l="l" t="t" r="r" b="b"/>
              <a:pathLst>
                <a:path w="49880" h="31678" extrusionOk="0">
                  <a:moveTo>
                    <a:pt x="49674" y="0"/>
                  </a:moveTo>
                  <a:lnTo>
                    <a:pt x="43298" y="16"/>
                  </a:lnTo>
                  <a:lnTo>
                    <a:pt x="11871" y="90"/>
                  </a:lnTo>
                  <a:lnTo>
                    <a:pt x="197" y="45"/>
                  </a:lnTo>
                  <a:lnTo>
                    <a:pt x="103" y="45"/>
                  </a:lnTo>
                  <a:lnTo>
                    <a:pt x="103" y="140"/>
                  </a:lnTo>
                  <a:cubicBezTo>
                    <a:pt x="58" y="11116"/>
                    <a:pt x="0" y="27783"/>
                    <a:pt x="0" y="30672"/>
                  </a:cubicBezTo>
                  <a:lnTo>
                    <a:pt x="0" y="31480"/>
                  </a:lnTo>
                  <a:lnTo>
                    <a:pt x="0" y="31677"/>
                  </a:lnTo>
                  <a:lnTo>
                    <a:pt x="197" y="31677"/>
                  </a:lnTo>
                  <a:lnTo>
                    <a:pt x="25063" y="31595"/>
                  </a:lnTo>
                  <a:cubicBezTo>
                    <a:pt x="36097" y="31554"/>
                    <a:pt x="47081" y="31521"/>
                    <a:pt x="49715" y="31521"/>
                  </a:cubicBezTo>
                  <a:lnTo>
                    <a:pt x="30807" y="31460"/>
                  </a:lnTo>
                  <a:lnTo>
                    <a:pt x="6569" y="31460"/>
                  </a:lnTo>
                  <a:cubicBezTo>
                    <a:pt x="4993" y="31460"/>
                    <a:pt x="2641" y="31448"/>
                    <a:pt x="247" y="31431"/>
                  </a:cubicBezTo>
                  <a:lnTo>
                    <a:pt x="247" y="31431"/>
                  </a:lnTo>
                  <a:cubicBezTo>
                    <a:pt x="284" y="27056"/>
                    <a:pt x="320" y="22593"/>
                    <a:pt x="320" y="22593"/>
                  </a:cubicBezTo>
                  <a:lnTo>
                    <a:pt x="406" y="354"/>
                  </a:lnTo>
                  <a:lnTo>
                    <a:pt x="406" y="354"/>
                  </a:lnTo>
                  <a:lnTo>
                    <a:pt x="6483" y="378"/>
                  </a:lnTo>
                  <a:lnTo>
                    <a:pt x="37910" y="160"/>
                  </a:lnTo>
                  <a:lnTo>
                    <a:pt x="49666" y="148"/>
                  </a:lnTo>
                  <a:lnTo>
                    <a:pt x="49666" y="148"/>
                  </a:lnTo>
                  <a:lnTo>
                    <a:pt x="49687" y="31493"/>
                  </a:lnTo>
                  <a:lnTo>
                    <a:pt x="49760" y="15350"/>
                  </a:lnTo>
                  <a:cubicBezTo>
                    <a:pt x="49806" y="17168"/>
                    <a:pt x="49842" y="18990"/>
                    <a:pt x="49879" y="20820"/>
                  </a:cubicBezTo>
                  <a:cubicBezTo>
                    <a:pt x="49879" y="20820"/>
                    <a:pt x="49871" y="17734"/>
                    <a:pt x="49863" y="13602"/>
                  </a:cubicBezTo>
                  <a:cubicBezTo>
                    <a:pt x="49851" y="9483"/>
                    <a:pt x="49830" y="4317"/>
                    <a:pt x="49818" y="144"/>
                  </a:cubicBezTo>
                  <a:lnTo>
                    <a:pt x="498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75400" y="259350"/>
              <a:ext cx="1179925" cy="749800"/>
            </a:xfrm>
            <a:custGeom>
              <a:avLst/>
              <a:gdLst/>
              <a:ahLst/>
              <a:cxnLst/>
              <a:rect l="l" t="t" r="r" b="b"/>
              <a:pathLst>
                <a:path w="47197" h="29992" extrusionOk="0">
                  <a:moveTo>
                    <a:pt x="46959" y="0"/>
                  </a:moveTo>
                  <a:cubicBezTo>
                    <a:pt x="44361" y="13"/>
                    <a:pt x="42191" y="17"/>
                    <a:pt x="40935" y="17"/>
                  </a:cubicBezTo>
                  <a:cubicBezTo>
                    <a:pt x="35851" y="17"/>
                    <a:pt x="11256" y="103"/>
                    <a:pt x="11256" y="103"/>
                  </a:cubicBezTo>
                  <a:lnTo>
                    <a:pt x="235" y="54"/>
                  </a:lnTo>
                  <a:lnTo>
                    <a:pt x="120" y="54"/>
                  </a:lnTo>
                  <a:lnTo>
                    <a:pt x="120" y="165"/>
                  </a:lnTo>
                  <a:cubicBezTo>
                    <a:pt x="71" y="10529"/>
                    <a:pt x="1" y="26265"/>
                    <a:pt x="1" y="28998"/>
                  </a:cubicBezTo>
                  <a:lnTo>
                    <a:pt x="1" y="29991"/>
                  </a:lnTo>
                  <a:lnTo>
                    <a:pt x="235" y="29991"/>
                  </a:lnTo>
                  <a:cubicBezTo>
                    <a:pt x="2832" y="29991"/>
                    <a:pt x="13308" y="29946"/>
                    <a:pt x="23730" y="29897"/>
                  </a:cubicBezTo>
                  <a:cubicBezTo>
                    <a:pt x="34152" y="29843"/>
                    <a:pt x="44517" y="29807"/>
                    <a:pt x="47008" y="29807"/>
                  </a:cubicBezTo>
                  <a:lnTo>
                    <a:pt x="29138" y="29745"/>
                  </a:lnTo>
                  <a:lnTo>
                    <a:pt x="6250" y="29745"/>
                  </a:lnTo>
                  <a:cubicBezTo>
                    <a:pt x="4766" y="29745"/>
                    <a:pt x="2549" y="29729"/>
                    <a:pt x="293" y="29709"/>
                  </a:cubicBezTo>
                  <a:lnTo>
                    <a:pt x="293" y="29709"/>
                  </a:lnTo>
                  <a:cubicBezTo>
                    <a:pt x="334" y="25578"/>
                    <a:pt x="382" y="21370"/>
                    <a:pt x="382" y="21370"/>
                  </a:cubicBezTo>
                  <a:lnTo>
                    <a:pt x="480" y="420"/>
                  </a:lnTo>
                  <a:lnTo>
                    <a:pt x="480" y="420"/>
                  </a:lnTo>
                  <a:lnTo>
                    <a:pt x="6168" y="448"/>
                  </a:lnTo>
                  <a:lnTo>
                    <a:pt x="35847" y="189"/>
                  </a:lnTo>
                  <a:lnTo>
                    <a:pt x="46950" y="177"/>
                  </a:lnTo>
                  <a:lnTo>
                    <a:pt x="46950" y="177"/>
                  </a:lnTo>
                  <a:lnTo>
                    <a:pt x="46975" y="29778"/>
                  </a:lnTo>
                  <a:lnTo>
                    <a:pt x="47057" y="14538"/>
                  </a:lnTo>
                  <a:cubicBezTo>
                    <a:pt x="47106" y="16258"/>
                    <a:pt x="47155" y="17989"/>
                    <a:pt x="47197" y="19725"/>
                  </a:cubicBezTo>
                  <a:cubicBezTo>
                    <a:pt x="47197" y="19725"/>
                    <a:pt x="47192" y="16803"/>
                    <a:pt x="47180" y="12897"/>
                  </a:cubicBezTo>
                  <a:cubicBezTo>
                    <a:pt x="47164" y="8999"/>
                    <a:pt x="47143" y="4116"/>
                    <a:pt x="47127" y="169"/>
                  </a:cubicBezTo>
                  <a:lnTo>
                    <a:pt x="471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1072950" y="1015575"/>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1073125" y="1004500"/>
              <a:ext cx="345650" cy="3200"/>
            </a:xfrm>
            <a:custGeom>
              <a:avLst/>
              <a:gdLst/>
              <a:ahLst/>
              <a:cxnLst/>
              <a:rect l="l" t="t" r="r" b="b"/>
              <a:pathLst>
                <a:path w="13826" h="128" extrusionOk="0">
                  <a:moveTo>
                    <a:pt x="2963" y="0"/>
                  </a:moveTo>
                  <a:cubicBezTo>
                    <a:pt x="2928" y="0"/>
                    <a:pt x="2893" y="0"/>
                    <a:pt x="2857" y="1"/>
                  </a:cubicBezTo>
                  <a:cubicBezTo>
                    <a:pt x="2349" y="5"/>
                    <a:pt x="1844" y="29"/>
                    <a:pt x="1335" y="37"/>
                  </a:cubicBezTo>
                  <a:cubicBezTo>
                    <a:pt x="900" y="42"/>
                    <a:pt x="453" y="33"/>
                    <a:pt x="30" y="79"/>
                  </a:cubicBezTo>
                  <a:cubicBezTo>
                    <a:pt x="0" y="82"/>
                    <a:pt x="11" y="100"/>
                    <a:pt x="41" y="100"/>
                  </a:cubicBezTo>
                  <a:cubicBezTo>
                    <a:pt x="44" y="100"/>
                    <a:pt x="47" y="99"/>
                    <a:pt x="51" y="99"/>
                  </a:cubicBezTo>
                  <a:cubicBezTo>
                    <a:pt x="168" y="88"/>
                    <a:pt x="287" y="85"/>
                    <a:pt x="406" y="85"/>
                  </a:cubicBezTo>
                  <a:cubicBezTo>
                    <a:pt x="703" y="85"/>
                    <a:pt x="1004" y="108"/>
                    <a:pt x="1302" y="111"/>
                  </a:cubicBezTo>
                  <a:cubicBezTo>
                    <a:pt x="1737" y="111"/>
                    <a:pt x="2172" y="87"/>
                    <a:pt x="2607" y="83"/>
                  </a:cubicBezTo>
                  <a:cubicBezTo>
                    <a:pt x="3063" y="83"/>
                    <a:pt x="3514" y="95"/>
                    <a:pt x="3969" y="95"/>
                  </a:cubicBezTo>
                  <a:cubicBezTo>
                    <a:pt x="4425" y="95"/>
                    <a:pt x="4880" y="87"/>
                    <a:pt x="5332" y="87"/>
                  </a:cubicBezTo>
                  <a:cubicBezTo>
                    <a:pt x="5787" y="87"/>
                    <a:pt x="6243" y="87"/>
                    <a:pt x="6698" y="91"/>
                  </a:cubicBezTo>
                  <a:cubicBezTo>
                    <a:pt x="7154" y="95"/>
                    <a:pt x="7605" y="107"/>
                    <a:pt x="8060" y="111"/>
                  </a:cubicBezTo>
                  <a:cubicBezTo>
                    <a:pt x="8516" y="115"/>
                    <a:pt x="8967" y="124"/>
                    <a:pt x="9419" y="128"/>
                  </a:cubicBezTo>
                  <a:cubicBezTo>
                    <a:pt x="9870" y="128"/>
                    <a:pt x="10325" y="107"/>
                    <a:pt x="10777" y="99"/>
                  </a:cubicBezTo>
                  <a:cubicBezTo>
                    <a:pt x="11277" y="91"/>
                    <a:pt x="11778" y="70"/>
                    <a:pt x="12278" y="62"/>
                  </a:cubicBezTo>
                  <a:cubicBezTo>
                    <a:pt x="12294" y="62"/>
                    <a:pt x="12309" y="62"/>
                    <a:pt x="12325" y="62"/>
                  </a:cubicBezTo>
                  <a:cubicBezTo>
                    <a:pt x="12745" y="62"/>
                    <a:pt x="13166" y="107"/>
                    <a:pt x="13584" y="107"/>
                  </a:cubicBezTo>
                  <a:cubicBezTo>
                    <a:pt x="13653" y="107"/>
                    <a:pt x="13721" y="106"/>
                    <a:pt x="13788" y="103"/>
                  </a:cubicBezTo>
                  <a:cubicBezTo>
                    <a:pt x="13825" y="103"/>
                    <a:pt x="13821" y="99"/>
                    <a:pt x="13788" y="99"/>
                  </a:cubicBezTo>
                  <a:cubicBezTo>
                    <a:pt x="13337" y="99"/>
                    <a:pt x="12898" y="29"/>
                    <a:pt x="12451" y="25"/>
                  </a:cubicBezTo>
                  <a:cubicBezTo>
                    <a:pt x="12387" y="25"/>
                    <a:pt x="12323" y="24"/>
                    <a:pt x="12259" y="24"/>
                  </a:cubicBezTo>
                  <a:cubicBezTo>
                    <a:pt x="11877" y="24"/>
                    <a:pt x="11497" y="33"/>
                    <a:pt x="11117" y="33"/>
                  </a:cubicBezTo>
                  <a:cubicBezTo>
                    <a:pt x="10658" y="33"/>
                    <a:pt x="10198" y="17"/>
                    <a:pt x="9743" y="17"/>
                  </a:cubicBezTo>
                  <a:cubicBezTo>
                    <a:pt x="9712" y="17"/>
                    <a:pt x="9681" y="17"/>
                    <a:pt x="9650" y="17"/>
                  </a:cubicBezTo>
                  <a:cubicBezTo>
                    <a:pt x="9252" y="17"/>
                    <a:pt x="8854" y="38"/>
                    <a:pt x="8456" y="38"/>
                  </a:cubicBezTo>
                  <a:cubicBezTo>
                    <a:pt x="8426" y="38"/>
                    <a:pt x="8395" y="38"/>
                    <a:pt x="8364" y="37"/>
                  </a:cubicBezTo>
                  <a:cubicBezTo>
                    <a:pt x="7904" y="33"/>
                    <a:pt x="7449" y="9"/>
                    <a:pt x="6989" y="5"/>
                  </a:cubicBezTo>
                  <a:cubicBezTo>
                    <a:pt x="6530" y="5"/>
                    <a:pt x="6070" y="13"/>
                    <a:pt x="5611" y="13"/>
                  </a:cubicBezTo>
                  <a:cubicBezTo>
                    <a:pt x="5151" y="13"/>
                    <a:pt x="4696" y="17"/>
                    <a:pt x="4236" y="21"/>
                  </a:cubicBezTo>
                  <a:cubicBezTo>
                    <a:pt x="3812" y="21"/>
                    <a:pt x="3388" y="0"/>
                    <a:pt x="2963"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1086275" y="1010350"/>
              <a:ext cx="348825" cy="4350"/>
            </a:xfrm>
            <a:custGeom>
              <a:avLst/>
              <a:gdLst/>
              <a:ahLst/>
              <a:cxnLst/>
              <a:rect l="l" t="t" r="r" b="b"/>
              <a:pathLst>
                <a:path w="13953" h="174" extrusionOk="0">
                  <a:moveTo>
                    <a:pt x="1597" y="0"/>
                  </a:moveTo>
                  <a:cubicBezTo>
                    <a:pt x="1076" y="5"/>
                    <a:pt x="555" y="17"/>
                    <a:pt x="38" y="25"/>
                  </a:cubicBezTo>
                  <a:cubicBezTo>
                    <a:pt x="1" y="25"/>
                    <a:pt x="5" y="41"/>
                    <a:pt x="38" y="41"/>
                  </a:cubicBezTo>
                  <a:cubicBezTo>
                    <a:pt x="493" y="41"/>
                    <a:pt x="949" y="62"/>
                    <a:pt x="1404" y="62"/>
                  </a:cubicBezTo>
                  <a:cubicBezTo>
                    <a:pt x="1455" y="62"/>
                    <a:pt x="1507" y="63"/>
                    <a:pt x="1558" y="63"/>
                  </a:cubicBezTo>
                  <a:cubicBezTo>
                    <a:pt x="1912" y="63"/>
                    <a:pt x="2267" y="53"/>
                    <a:pt x="2620" y="53"/>
                  </a:cubicBezTo>
                  <a:cubicBezTo>
                    <a:pt x="2672" y="53"/>
                    <a:pt x="2723" y="53"/>
                    <a:pt x="2775" y="54"/>
                  </a:cubicBezTo>
                  <a:cubicBezTo>
                    <a:pt x="3230" y="58"/>
                    <a:pt x="3685" y="70"/>
                    <a:pt x="4141" y="74"/>
                  </a:cubicBezTo>
                  <a:cubicBezTo>
                    <a:pt x="4596" y="82"/>
                    <a:pt x="5052" y="99"/>
                    <a:pt x="5507" y="103"/>
                  </a:cubicBezTo>
                  <a:cubicBezTo>
                    <a:pt x="5573" y="104"/>
                    <a:pt x="5639" y="105"/>
                    <a:pt x="5704" y="105"/>
                  </a:cubicBezTo>
                  <a:cubicBezTo>
                    <a:pt x="6057" y="105"/>
                    <a:pt x="6406" y="90"/>
                    <a:pt x="6759" y="90"/>
                  </a:cubicBezTo>
                  <a:cubicBezTo>
                    <a:pt x="6795" y="90"/>
                    <a:pt x="6830" y="90"/>
                    <a:pt x="6866" y="91"/>
                  </a:cubicBezTo>
                  <a:cubicBezTo>
                    <a:pt x="7317" y="95"/>
                    <a:pt x="7768" y="115"/>
                    <a:pt x="8220" y="124"/>
                  </a:cubicBezTo>
                  <a:cubicBezTo>
                    <a:pt x="8667" y="128"/>
                    <a:pt x="9122" y="132"/>
                    <a:pt x="9578" y="136"/>
                  </a:cubicBezTo>
                  <a:cubicBezTo>
                    <a:pt x="9641" y="136"/>
                    <a:pt x="9704" y="137"/>
                    <a:pt x="9767" y="137"/>
                  </a:cubicBezTo>
                  <a:cubicBezTo>
                    <a:pt x="10155" y="137"/>
                    <a:pt x="10544" y="127"/>
                    <a:pt x="10932" y="124"/>
                  </a:cubicBezTo>
                  <a:cubicBezTo>
                    <a:pt x="11024" y="123"/>
                    <a:pt x="11115" y="122"/>
                    <a:pt x="11207" y="122"/>
                  </a:cubicBezTo>
                  <a:cubicBezTo>
                    <a:pt x="11615" y="122"/>
                    <a:pt x="12020" y="129"/>
                    <a:pt x="12425" y="136"/>
                  </a:cubicBezTo>
                  <a:cubicBezTo>
                    <a:pt x="12906" y="148"/>
                    <a:pt x="13406" y="136"/>
                    <a:pt x="13878" y="173"/>
                  </a:cubicBezTo>
                  <a:cubicBezTo>
                    <a:pt x="13882" y="173"/>
                    <a:pt x="13885" y="173"/>
                    <a:pt x="13889" y="173"/>
                  </a:cubicBezTo>
                  <a:cubicBezTo>
                    <a:pt x="13938" y="173"/>
                    <a:pt x="13952" y="148"/>
                    <a:pt x="13898" y="144"/>
                  </a:cubicBezTo>
                  <a:cubicBezTo>
                    <a:pt x="13667" y="126"/>
                    <a:pt x="13435" y="124"/>
                    <a:pt x="13203" y="124"/>
                  </a:cubicBezTo>
                  <a:cubicBezTo>
                    <a:pt x="13126" y="124"/>
                    <a:pt x="13050" y="124"/>
                    <a:pt x="12973" y="124"/>
                  </a:cubicBezTo>
                  <a:cubicBezTo>
                    <a:pt x="12903" y="124"/>
                    <a:pt x="12832" y="124"/>
                    <a:pt x="12762" y="124"/>
                  </a:cubicBezTo>
                  <a:cubicBezTo>
                    <a:pt x="12306" y="115"/>
                    <a:pt x="11859" y="87"/>
                    <a:pt x="11408" y="82"/>
                  </a:cubicBezTo>
                  <a:cubicBezTo>
                    <a:pt x="11381" y="82"/>
                    <a:pt x="11354" y="82"/>
                    <a:pt x="11327" y="82"/>
                  </a:cubicBezTo>
                  <a:cubicBezTo>
                    <a:pt x="10949" y="82"/>
                    <a:pt x="10572" y="104"/>
                    <a:pt x="10197" y="104"/>
                  </a:cubicBezTo>
                  <a:cubicBezTo>
                    <a:pt x="10147" y="104"/>
                    <a:pt x="10096" y="104"/>
                    <a:pt x="10046" y="103"/>
                  </a:cubicBezTo>
                  <a:cubicBezTo>
                    <a:pt x="9594" y="95"/>
                    <a:pt x="9147" y="50"/>
                    <a:pt x="8696" y="41"/>
                  </a:cubicBezTo>
                  <a:cubicBezTo>
                    <a:pt x="8618" y="40"/>
                    <a:pt x="8540" y="40"/>
                    <a:pt x="8461" y="40"/>
                  </a:cubicBezTo>
                  <a:cubicBezTo>
                    <a:pt x="8122" y="40"/>
                    <a:pt x="7780" y="50"/>
                    <a:pt x="7441" y="50"/>
                  </a:cubicBezTo>
                  <a:cubicBezTo>
                    <a:pt x="7398" y="50"/>
                    <a:pt x="7355" y="50"/>
                    <a:pt x="7313" y="50"/>
                  </a:cubicBezTo>
                  <a:cubicBezTo>
                    <a:pt x="6849" y="41"/>
                    <a:pt x="6390" y="17"/>
                    <a:pt x="5926" y="13"/>
                  </a:cubicBezTo>
                  <a:cubicBezTo>
                    <a:pt x="5497" y="13"/>
                    <a:pt x="5064" y="38"/>
                    <a:pt x="4635" y="38"/>
                  </a:cubicBezTo>
                  <a:cubicBezTo>
                    <a:pt x="4604" y="38"/>
                    <a:pt x="4574" y="38"/>
                    <a:pt x="4543" y="37"/>
                  </a:cubicBezTo>
                  <a:cubicBezTo>
                    <a:pt x="4079" y="37"/>
                    <a:pt x="3620" y="9"/>
                    <a:pt x="3156" y="9"/>
                  </a:cubicBezTo>
                  <a:cubicBezTo>
                    <a:pt x="2635" y="9"/>
                    <a:pt x="2114" y="0"/>
                    <a:pt x="1597"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1072750" y="1014650"/>
              <a:ext cx="271150" cy="3650"/>
            </a:xfrm>
            <a:custGeom>
              <a:avLst/>
              <a:gdLst/>
              <a:ahLst/>
              <a:cxnLst/>
              <a:rect l="l" t="t" r="r" b="b"/>
              <a:pathLst>
                <a:path w="10846" h="146" extrusionOk="0">
                  <a:moveTo>
                    <a:pt x="4058" y="1"/>
                  </a:moveTo>
                  <a:cubicBezTo>
                    <a:pt x="3611" y="5"/>
                    <a:pt x="3164" y="17"/>
                    <a:pt x="2716" y="25"/>
                  </a:cubicBezTo>
                  <a:cubicBezTo>
                    <a:pt x="2269" y="34"/>
                    <a:pt x="1822" y="62"/>
                    <a:pt x="1375" y="71"/>
                  </a:cubicBezTo>
                  <a:cubicBezTo>
                    <a:pt x="927" y="83"/>
                    <a:pt x="476" y="79"/>
                    <a:pt x="29" y="83"/>
                  </a:cubicBezTo>
                  <a:cubicBezTo>
                    <a:pt x="0" y="83"/>
                    <a:pt x="0" y="103"/>
                    <a:pt x="29" y="103"/>
                  </a:cubicBezTo>
                  <a:cubicBezTo>
                    <a:pt x="476" y="99"/>
                    <a:pt x="927" y="87"/>
                    <a:pt x="1375" y="83"/>
                  </a:cubicBezTo>
                  <a:cubicBezTo>
                    <a:pt x="1822" y="83"/>
                    <a:pt x="2273" y="103"/>
                    <a:pt x="2721" y="103"/>
                  </a:cubicBezTo>
                  <a:cubicBezTo>
                    <a:pt x="3168" y="103"/>
                    <a:pt x="3619" y="116"/>
                    <a:pt x="4066" y="120"/>
                  </a:cubicBezTo>
                  <a:lnTo>
                    <a:pt x="5412" y="120"/>
                  </a:lnTo>
                  <a:cubicBezTo>
                    <a:pt x="5860" y="120"/>
                    <a:pt x="6311" y="124"/>
                    <a:pt x="6762" y="132"/>
                  </a:cubicBezTo>
                  <a:lnTo>
                    <a:pt x="8112" y="144"/>
                  </a:lnTo>
                  <a:cubicBezTo>
                    <a:pt x="8203" y="145"/>
                    <a:pt x="8293" y="146"/>
                    <a:pt x="8383" y="146"/>
                  </a:cubicBezTo>
                  <a:cubicBezTo>
                    <a:pt x="8744" y="146"/>
                    <a:pt x="9104" y="140"/>
                    <a:pt x="9462" y="140"/>
                  </a:cubicBezTo>
                  <a:cubicBezTo>
                    <a:pt x="9497" y="141"/>
                    <a:pt x="9533" y="141"/>
                    <a:pt x="9568" y="141"/>
                  </a:cubicBezTo>
                  <a:cubicBezTo>
                    <a:pt x="9919" y="141"/>
                    <a:pt x="10269" y="126"/>
                    <a:pt x="10618" y="126"/>
                  </a:cubicBezTo>
                  <a:cubicBezTo>
                    <a:pt x="10683" y="126"/>
                    <a:pt x="10748" y="127"/>
                    <a:pt x="10812" y="128"/>
                  </a:cubicBezTo>
                  <a:cubicBezTo>
                    <a:pt x="10841" y="128"/>
                    <a:pt x="10845" y="116"/>
                    <a:pt x="10816" y="116"/>
                  </a:cubicBezTo>
                  <a:cubicBezTo>
                    <a:pt x="10365" y="103"/>
                    <a:pt x="9914" y="112"/>
                    <a:pt x="9462" y="95"/>
                  </a:cubicBezTo>
                  <a:cubicBezTo>
                    <a:pt x="9011" y="83"/>
                    <a:pt x="8560" y="83"/>
                    <a:pt x="8108" y="75"/>
                  </a:cubicBezTo>
                  <a:cubicBezTo>
                    <a:pt x="7657" y="62"/>
                    <a:pt x="7210" y="58"/>
                    <a:pt x="6758" y="50"/>
                  </a:cubicBezTo>
                  <a:cubicBezTo>
                    <a:pt x="6307" y="46"/>
                    <a:pt x="5860" y="17"/>
                    <a:pt x="5408" y="13"/>
                  </a:cubicBezTo>
                  <a:cubicBezTo>
                    <a:pt x="4957" y="9"/>
                    <a:pt x="4510"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1359150" y="1017925"/>
              <a:ext cx="49675" cy="2700"/>
            </a:xfrm>
            <a:custGeom>
              <a:avLst/>
              <a:gdLst/>
              <a:ahLst/>
              <a:cxnLst/>
              <a:rect l="l" t="t" r="r" b="b"/>
              <a:pathLst>
                <a:path w="1987" h="108" extrusionOk="0">
                  <a:moveTo>
                    <a:pt x="78" y="0"/>
                  </a:moveTo>
                  <a:cubicBezTo>
                    <a:pt x="55" y="0"/>
                    <a:pt x="32" y="1"/>
                    <a:pt x="9" y="1"/>
                  </a:cubicBezTo>
                  <a:cubicBezTo>
                    <a:pt x="0" y="1"/>
                    <a:pt x="9" y="38"/>
                    <a:pt x="13" y="38"/>
                  </a:cubicBezTo>
                  <a:cubicBezTo>
                    <a:pt x="337" y="38"/>
                    <a:pt x="649" y="63"/>
                    <a:pt x="973" y="71"/>
                  </a:cubicBezTo>
                  <a:cubicBezTo>
                    <a:pt x="1285" y="79"/>
                    <a:pt x="1584" y="91"/>
                    <a:pt x="1896" y="108"/>
                  </a:cubicBezTo>
                  <a:cubicBezTo>
                    <a:pt x="1941" y="108"/>
                    <a:pt x="1986" y="38"/>
                    <a:pt x="1941" y="34"/>
                  </a:cubicBezTo>
                  <a:cubicBezTo>
                    <a:pt x="1874" y="27"/>
                    <a:pt x="1804" y="24"/>
                    <a:pt x="1732" y="24"/>
                  </a:cubicBezTo>
                  <a:cubicBezTo>
                    <a:pt x="1506" y="24"/>
                    <a:pt x="1264" y="50"/>
                    <a:pt x="1043" y="50"/>
                  </a:cubicBezTo>
                  <a:cubicBezTo>
                    <a:pt x="721" y="50"/>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78175" y="1021850"/>
              <a:ext cx="364150" cy="4725"/>
            </a:xfrm>
            <a:custGeom>
              <a:avLst/>
              <a:gdLst/>
              <a:ahLst/>
              <a:cxnLst/>
              <a:rect l="l" t="t" r="r" b="b"/>
              <a:pathLst>
                <a:path w="14566" h="189" extrusionOk="0">
                  <a:moveTo>
                    <a:pt x="3296" y="0"/>
                  </a:moveTo>
                  <a:cubicBezTo>
                    <a:pt x="2930" y="4"/>
                    <a:pt x="2569" y="37"/>
                    <a:pt x="2204" y="45"/>
                  </a:cubicBezTo>
                  <a:cubicBezTo>
                    <a:pt x="1839" y="53"/>
                    <a:pt x="1478" y="78"/>
                    <a:pt x="1113" y="86"/>
                  </a:cubicBezTo>
                  <a:cubicBezTo>
                    <a:pt x="1088" y="86"/>
                    <a:pt x="1064" y="87"/>
                    <a:pt x="1039" y="87"/>
                  </a:cubicBezTo>
                  <a:cubicBezTo>
                    <a:pt x="722" y="87"/>
                    <a:pt x="403" y="65"/>
                    <a:pt x="86" y="65"/>
                  </a:cubicBezTo>
                  <a:cubicBezTo>
                    <a:pt x="62" y="65"/>
                    <a:pt x="37" y="65"/>
                    <a:pt x="13" y="66"/>
                  </a:cubicBezTo>
                  <a:cubicBezTo>
                    <a:pt x="1" y="66"/>
                    <a:pt x="1" y="90"/>
                    <a:pt x="13" y="90"/>
                  </a:cubicBezTo>
                  <a:cubicBezTo>
                    <a:pt x="174" y="88"/>
                    <a:pt x="335" y="87"/>
                    <a:pt x="496" y="87"/>
                  </a:cubicBezTo>
                  <a:cubicBezTo>
                    <a:pt x="817" y="87"/>
                    <a:pt x="1137" y="90"/>
                    <a:pt x="1457" y="90"/>
                  </a:cubicBezTo>
                  <a:cubicBezTo>
                    <a:pt x="1941" y="90"/>
                    <a:pt x="2422" y="57"/>
                    <a:pt x="2906" y="57"/>
                  </a:cubicBezTo>
                  <a:cubicBezTo>
                    <a:pt x="3386" y="57"/>
                    <a:pt x="3854" y="70"/>
                    <a:pt x="4330" y="74"/>
                  </a:cubicBezTo>
                  <a:cubicBezTo>
                    <a:pt x="4806" y="78"/>
                    <a:pt x="5277" y="103"/>
                    <a:pt x="5753" y="111"/>
                  </a:cubicBezTo>
                  <a:cubicBezTo>
                    <a:pt x="6225" y="119"/>
                    <a:pt x="6709" y="123"/>
                    <a:pt x="7185" y="131"/>
                  </a:cubicBezTo>
                  <a:cubicBezTo>
                    <a:pt x="7661" y="140"/>
                    <a:pt x="8137" y="164"/>
                    <a:pt x="8617" y="172"/>
                  </a:cubicBezTo>
                  <a:cubicBezTo>
                    <a:pt x="8718" y="174"/>
                    <a:pt x="8819" y="175"/>
                    <a:pt x="8920" y="175"/>
                  </a:cubicBezTo>
                  <a:cubicBezTo>
                    <a:pt x="9195" y="175"/>
                    <a:pt x="9472" y="170"/>
                    <a:pt x="9749" y="170"/>
                  </a:cubicBezTo>
                  <a:cubicBezTo>
                    <a:pt x="9851" y="170"/>
                    <a:pt x="9952" y="171"/>
                    <a:pt x="10054" y="172"/>
                  </a:cubicBezTo>
                  <a:cubicBezTo>
                    <a:pt x="10530" y="176"/>
                    <a:pt x="11010" y="189"/>
                    <a:pt x="11490" y="189"/>
                  </a:cubicBezTo>
                  <a:cubicBezTo>
                    <a:pt x="12003" y="189"/>
                    <a:pt x="12503" y="168"/>
                    <a:pt x="13016" y="164"/>
                  </a:cubicBezTo>
                  <a:cubicBezTo>
                    <a:pt x="13310" y="162"/>
                    <a:pt x="13609" y="151"/>
                    <a:pt x="13906" y="151"/>
                  </a:cubicBezTo>
                  <a:cubicBezTo>
                    <a:pt x="14095" y="151"/>
                    <a:pt x="14283" y="156"/>
                    <a:pt x="14469" y="168"/>
                  </a:cubicBezTo>
                  <a:cubicBezTo>
                    <a:pt x="14471" y="168"/>
                    <a:pt x="14473" y="168"/>
                    <a:pt x="14475" y="168"/>
                  </a:cubicBezTo>
                  <a:cubicBezTo>
                    <a:pt x="14533" y="168"/>
                    <a:pt x="14565" y="119"/>
                    <a:pt x="14510" y="115"/>
                  </a:cubicBezTo>
                  <a:cubicBezTo>
                    <a:pt x="14413" y="105"/>
                    <a:pt x="14313" y="102"/>
                    <a:pt x="14213" y="102"/>
                  </a:cubicBezTo>
                  <a:cubicBezTo>
                    <a:pt x="13923" y="102"/>
                    <a:pt x="13625" y="131"/>
                    <a:pt x="13344" y="131"/>
                  </a:cubicBezTo>
                  <a:lnTo>
                    <a:pt x="12011" y="131"/>
                  </a:lnTo>
                  <a:cubicBezTo>
                    <a:pt x="11769" y="129"/>
                    <a:pt x="11527" y="129"/>
                    <a:pt x="11285" y="129"/>
                  </a:cubicBezTo>
                  <a:cubicBezTo>
                    <a:pt x="11043" y="129"/>
                    <a:pt x="10802" y="129"/>
                    <a:pt x="10562" y="127"/>
                  </a:cubicBezTo>
                  <a:cubicBezTo>
                    <a:pt x="10078" y="123"/>
                    <a:pt x="9602" y="86"/>
                    <a:pt x="9122" y="70"/>
                  </a:cubicBezTo>
                  <a:cubicBezTo>
                    <a:pt x="8936" y="65"/>
                    <a:pt x="8747" y="64"/>
                    <a:pt x="8558" y="64"/>
                  </a:cubicBezTo>
                  <a:cubicBezTo>
                    <a:pt x="8404" y="64"/>
                    <a:pt x="8249" y="65"/>
                    <a:pt x="8095" y="65"/>
                  </a:cubicBezTo>
                  <a:cubicBezTo>
                    <a:pt x="7950" y="65"/>
                    <a:pt x="7805" y="64"/>
                    <a:pt x="7661" y="62"/>
                  </a:cubicBezTo>
                  <a:cubicBezTo>
                    <a:pt x="7177" y="57"/>
                    <a:pt x="6693" y="57"/>
                    <a:pt x="6209" y="53"/>
                  </a:cubicBezTo>
                  <a:cubicBezTo>
                    <a:pt x="5721" y="45"/>
                    <a:pt x="5240" y="0"/>
                    <a:pt x="4752"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915350" y="253800"/>
              <a:ext cx="368700" cy="25"/>
            </a:xfrm>
            <a:custGeom>
              <a:avLst/>
              <a:gdLst/>
              <a:ahLst/>
              <a:cxnLst/>
              <a:rect l="l" t="t" r="r" b="b"/>
              <a:pathLst>
                <a:path w="14748" h="1" extrusionOk="0">
                  <a:moveTo>
                    <a:pt x="0" y="1"/>
                  </a:moveTo>
                  <a:lnTo>
                    <a:pt x="14747"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915625" y="242825"/>
              <a:ext cx="345650" cy="3200"/>
            </a:xfrm>
            <a:custGeom>
              <a:avLst/>
              <a:gdLst/>
              <a:ahLst/>
              <a:cxnLst/>
              <a:rect l="l" t="t" r="r" b="b"/>
              <a:pathLst>
                <a:path w="13826" h="128" extrusionOk="0">
                  <a:moveTo>
                    <a:pt x="2968" y="0"/>
                  </a:moveTo>
                  <a:cubicBezTo>
                    <a:pt x="2932" y="0"/>
                    <a:pt x="2897" y="0"/>
                    <a:pt x="2862" y="1"/>
                  </a:cubicBezTo>
                  <a:cubicBezTo>
                    <a:pt x="2353" y="5"/>
                    <a:pt x="1844" y="29"/>
                    <a:pt x="1335" y="38"/>
                  </a:cubicBezTo>
                  <a:cubicBezTo>
                    <a:pt x="900" y="42"/>
                    <a:pt x="453" y="34"/>
                    <a:pt x="34" y="79"/>
                  </a:cubicBezTo>
                  <a:cubicBezTo>
                    <a:pt x="1" y="82"/>
                    <a:pt x="15" y="100"/>
                    <a:pt x="45" y="100"/>
                  </a:cubicBezTo>
                  <a:cubicBezTo>
                    <a:pt x="48" y="100"/>
                    <a:pt x="52" y="100"/>
                    <a:pt x="55" y="99"/>
                  </a:cubicBezTo>
                  <a:cubicBezTo>
                    <a:pt x="173" y="89"/>
                    <a:pt x="291" y="85"/>
                    <a:pt x="410" y="85"/>
                  </a:cubicBezTo>
                  <a:cubicBezTo>
                    <a:pt x="705" y="85"/>
                    <a:pt x="1004" y="109"/>
                    <a:pt x="1302" y="112"/>
                  </a:cubicBezTo>
                  <a:cubicBezTo>
                    <a:pt x="1737" y="112"/>
                    <a:pt x="2172" y="87"/>
                    <a:pt x="2607" y="83"/>
                  </a:cubicBezTo>
                  <a:cubicBezTo>
                    <a:pt x="3063" y="83"/>
                    <a:pt x="3518" y="95"/>
                    <a:pt x="3969" y="95"/>
                  </a:cubicBezTo>
                  <a:cubicBezTo>
                    <a:pt x="4425" y="95"/>
                    <a:pt x="4880" y="87"/>
                    <a:pt x="5336" y="87"/>
                  </a:cubicBezTo>
                  <a:cubicBezTo>
                    <a:pt x="5787" y="87"/>
                    <a:pt x="6243" y="87"/>
                    <a:pt x="6698" y="91"/>
                  </a:cubicBezTo>
                  <a:cubicBezTo>
                    <a:pt x="7154" y="95"/>
                    <a:pt x="7609" y="107"/>
                    <a:pt x="8060" y="112"/>
                  </a:cubicBezTo>
                  <a:cubicBezTo>
                    <a:pt x="8516" y="116"/>
                    <a:pt x="8967" y="124"/>
                    <a:pt x="9419" y="128"/>
                  </a:cubicBezTo>
                  <a:cubicBezTo>
                    <a:pt x="9874" y="128"/>
                    <a:pt x="10325" y="107"/>
                    <a:pt x="10777" y="99"/>
                  </a:cubicBezTo>
                  <a:cubicBezTo>
                    <a:pt x="11277" y="91"/>
                    <a:pt x="11778" y="71"/>
                    <a:pt x="12283" y="62"/>
                  </a:cubicBezTo>
                  <a:cubicBezTo>
                    <a:pt x="12298" y="62"/>
                    <a:pt x="12313" y="62"/>
                    <a:pt x="12328" y="62"/>
                  </a:cubicBezTo>
                  <a:cubicBezTo>
                    <a:pt x="12746" y="62"/>
                    <a:pt x="13166" y="107"/>
                    <a:pt x="13585" y="107"/>
                  </a:cubicBezTo>
                  <a:cubicBezTo>
                    <a:pt x="13653" y="107"/>
                    <a:pt x="13721" y="106"/>
                    <a:pt x="13789" y="103"/>
                  </a:cubicBezTo>
                  <a:cubicBezTo>
                    <a:pt x="13826" y="103"/>
                    <a:pt x="13821" y="99"/>
                    <a:pt x="13784" y="99"/>
                  </a:cubicBezTo>
                  <a:cubicBezTo>
                    <a:pt x="13337" y="99"/>
                    <a:pt x="12894" y="29"/>
                    <a:pt x="12447" y="25"/>
                  </a:cubicBezTo>
                  <a:cubicBezTo>
                    <a:pt x="12383" y="25"/>
                    <a:pt x="12319" y="25"/>
                    <a:pt x="12256" y="25"/>
                  </a:cubicBezTo>
                  <a:cubicBezTo>
                    <a:pt x="11874" y="25"/>
                    <a:pt x="11497" y="34"/>
                    <a:pt x="11113" y="34"/>
                  </a:cubicBezTo>
                  <a:cubicBezTo>
                    <a:pt x="10658" y="34"/>
                    <a:pt x="10198" y="17"/>
                    <a:pt x="9739" y="17"/>
                  </a:cubicBezTo>
                  <a:cubicBezTo>
                    <a:pt x="9703" y="17"/>
                    <a:pt x="9668" y="17"/>
                    <a:pt x="9633" y="17"/>
                  </a:cubicBezTo>
                  <a:cubicBezTo>
                    <a:pt x="9208" y="17"/>
                    <a:pt x="8784" y="38"/>
                    <a:pt x="8364" y="38"/>
                  </a:cubicBezTo>
                  <a:cubicBezTo>
                    <a:pt x="7905" y="34"/>
                    <a:pt x="7445" y="9"/>
                    <a:pt x="6985" y="5"/>
                  </a:cubicBezTo>
                  <a:cubicBezTo>
                    <a:pt x="6920" y="4"/>
                    <a:pt x="6854" y="4"/>
                    <a:pt x="6789" y="4"/>
                  </a:cubicBezTo>
                  <a:cubicBezTo>
                    <a:pt x="6396" y="4"/>
                    <a:pt x="6005" y="13"/>
                    <a:pt x="5611" y="13"/>
                  </a:cubicBezTo>
                  <a:cubicBezTo>
                    <a:pt x="5523" y="12"/>
                    <a:pt x="5435" y="12"/>
                    <a:pt x="5348" y="12"/>
                  </a:cubicBezTo>
                  <a:cubicBezTo>
                    <a:pt x="4976" y="12"/>
                    <a:pt x="4605" y="18"/>
                    <a:pt x="4236" y="21"/>
                  </a:cubicBezTo>
                  <a:cubicBezTo>
                    <a:pt x="3812" y="21"/>
                    <a:pt x="3391" y="0"/>
                    <a:pt x="296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928775" y="248675"/>
              <a:ext cx="348725" cy="4350"/>
            </a:xfrm>
            <a:custGeom>
              <a:avLst/>
              <a:gdLst/>
              <a:ahLst/>
              <a:cxnLst/>
              <a:rect l="l" t="t" r="r" b="b"/>
              <a:pathLst>
                <a:path w="13949" h="174" extrusionOk="0">
                  <a:moveTo>
                    <a:pt x="1593" y="1"/>
                  </a:moveTo>
                  <a:cubicBezTo>
                    <a:pt x="1076" y="5"/>
                    <a:pt x="555" y="17"/>
                    <a:pt x="34" y="25"/>
                  </a:cubicBezTo>
                  <a:cubicBezTo>
                    <a:pt x="1" y="25"/>
                    <a:pt x="1" y="42"/>
                    <a:pt x="34" y="42"/>
                  </a:cubicBezTo>
                  <a:cubicBezTo>
                    <a:pt x="493" y="42"/>
                    <a:pt x="949" y="62"/>
                    <a:pt x="1404" y="62"/>
                  </a:cubicBezTo>
                  <a:cubicBezTo>
                    <a:pt x="1455" y="63"/>
                    <a:pt x="1507" y="63"/>
                    <a:pt x="1558" y="63"/>
                  </a:cubicBezTo>
                  <a:cubicBezTo>
                    <a:pt x="1911" y="63"/>
                    <a:pt x="2264" y="53"/>
                    <a:pt x="2617" y="53"/>
                  </a:cubicBezTo>
                  <a:cubicBezTo>
                    <a:pt x="2668" y="53"/>
                    <a:pt x="2719" y="54"/>
                    <a:pt x="2771" y="54"/>
                  </a:cubicBezTo>
                  <a:cubicBezTo>
                    <a:pt x="3226" y="58"/>
                    <a:pt x="3681" y="70"/>
                    <a:pt x="4137" y="74"/>
                  </a:cubicBezTo>
                  <a:cubicBezTo>
                    <a:pt x="4592" y="83"/>
                    <a:pt x="5048" y="99"/>
                    <a:pt x="5503" y="103"/>
                  </a:cubicBezTo>
                  <a:cubicBezTo>
                    <a:pt x="5569" y="104"/>
                    <a:pt x="5635" y="105"/>
                    <a:pt x="5701" y="105"/>
                  </a:cubicBezTo>
                  <a:cubicBezTo>
                    <a:pt x="6054" y="105"/>
                    <a:pt x="6405" y="90"/>
                    <a:pt x="6756" y="90"/>
                  </a:cubicBezTo>
                  <a:cubicBezTo>
                    <a:pt x="6791" y="90"/>
                    <a:pt x="6826" y="91"/>
                    <a:pt x="6861" y="91"/>
                  </a:cubicBezTo>
                  <a:cubicBezTo>
                    <a:pt x="7313" y="95"/>
                    <a:pt x="7764" y="116"/>
                    <a:pt x="8216" y="124"/>
                  </a:cubicBezTo>
                  <a:cubicBezTo>
                    <a:pt x="8667" y="128"/>
                    <a:pt x="9122" y="132"/>
                    <a:pt x="9574" y="136"/>
                  </a:cubicBezTo>
                  <a:cubicBezTo>
                    <a:pt x="9637" y="137"/>
                    <a:pt x="9701" y="137"/>
                    <a:pt x="9764" y="137"/>
                  </a:cubicBezTo>
                  <a:cubicBezTo>
                    <a:pt x="10154" y="137"/>
                    <a:pt x="10540" y="127"/>
                    <a:pt x="10932" y="124"/>
                  </a:cubicBezTo>
                  <a:cubicBezTo>
                    <a:pt x="11024" y="123"/>
                    <a:pt x="11115" y="123"/>
                    <a:pt x="11207" y="123"/>
                  </a:cubicBezTo>
                  <a:cubicBezTo>
                    <a:pt x="11614" y="123"/>
                    <a:pt x="12017" y="129"/>
                    <a:pt x="12426" y="136"/>
                  </a:cubicBezTo>
                  <a:cubicBezTo>
                    <a:pt x="12906" y="148"/>
                    <a:pt x="13406" y="136"/>
                    <a:pt x="13878" y="173"/>
                  </a:cubicBezTo>
                  <a:cubicBezTo>
                    <a:pt x="13882" y="173"/>
                    <a:pt x="13885" y="173"/>
                    <a:pt x="13888" y="173"/>
                  </a:cubicBezTo>
                  <a:cubicBezTo>
                    <a:pt x="13934" y="173"/>
                    <a:pt x="13948" y="148"/>
                    <a:pt x="13899" y="144"/>
                  </a:cubicBezTo>
                  <a:cubicBezTo>
                    <a:pt x="13667" y="127"/>
                    <a:pt x="13434" y="124"/>
                    <a:pt x="13200" y="124"/>
                  </a:cubicBezTo>
                  <a:cubicBezTo>
                    <a:pt x="13123" y="124"/>
                    <a:pt x="13046" y="125"/>
                    <a:pt x="12969" y="125"/>
                  </a:cubicBezTo>
                  <a:cubicBezTo>
                    <a:pt x="12899" y="125"/>
                    <a:pt x="12828" y="124"/>
                    <a:pt x="12758" y="124"/>
                  </a:cubicBezTo>
                  <a:cubicBezTo>
                    <a:pt x="12307" y="116"/>
                    <a:pt x="11859" y="87"/>
                    <a:pt x="11404" y="83"/>
                  </a:cubicBezTo>
                  <a:cubicBezTo>
                    <a:pt x="11377" y="82"/>
                    <a:pt x="11350" y="82"/>
                    <a:pt x="11323" y="82"/>
                  </a:cubicBezTo>
                  <a:cubicBezTo>
                    <a:pt x="10946" y="82"/>
                    <a:pt x="10571" y="105"/>
                    <a:pt x="10194" y="105"/>
                  </a:cubicBezTo>
                  <a:cubicBezTo>
                    <a:pt x="10143" y="105"/>
                    <a:pt x="10092" y="104"/>
                    <a:pt x="10042" y="103"/>
                  </a:cubicBezTo>
                  <a:cubicBezTo>
                    <a:pt x="9590" y="95"/>
                    <a:pt x="9143" y="50"/>
                    <a:pt x="8696" y="42"/>
                  </a:cubicBezTo>
                  <a:cubicBezTo>
                    <a:pt x="8617" y="40"/>
                    <a:pt x="8539" y="40"/>
                    <a:pt x="8460" y="40"/>
                  </a:cubicBezTo>
                  <a:cubicBezTo>
                    <a:pt x="8119" y="40"/>
                    <a:pt x="7779" y="50"/>
                    <a:pt x="7437" y="50"/>
                  </a:cubicBezTo>
                  <a:cubicBezTo>
                    <a:pt x="7395" y="50"/>
                    <a:pt x="7352" y="50"/>
                    <a:pt x="7309" y="50"/>
                  </a:cubicBezTo>
                  <a:cubicBezTo>
                    <a:pt x="6849" y="46"/>
                    <a:pt x="6386" y="17"/>
                    <a:pt x="5926" y="13"/>
                  </a:cubicBezTo>
                  <a:cubicBezTo>
                    <a:pt x="5493" y="13"/>
                    <a:pt x="5064" y="38"/>
                    <a:pt x="4632" y="38"/>
                  </a:cubicBezTo>
                  <a:cubicBezTo>
                    <a:pt x="4601" y="38"/>
                    <a:pt x="4570" y="38"/>
                    <a:pt x="4539" y="38"/>
                  </a:cubicBezTo>
                  <a:cubicBezTo>
                    <a:pt x="4079" y="38"/>
                    <a:pt x="3616" y="9"/>
                    <a:pt x="3156" y="9"/>
                  </a:cubicBezTo>
                  <a:cubicBezTo>
                    <a:pt x="2635" y="5"/>
                    <a:pt x="2114" y="1"/>
                    <a:pt x="1593"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915250" y="252975"/>
              <a:ext cx="271050" cy="3650"/>
            </a:xfrm>
            <a:custGeom>
              <a:avLst/>
              <a:gdLst/>
              <a:ahLst/>
              <a:cxnLst/>
              <a:rect l="l" t="t" r="r" b="b"/>
              <a:pathLst>
                <a:path w="10842" h="146" extrusionOk="0">
                  <a:moveTo>
                    <a:pt x="4058" y="1"/>
                  </a:moveTo>
                  <a:cubicBezTo>
                    <a:pt x="3611" y="5"/>
                    <a:pt x="3160" y="21"/>
                    <a:pt x="2712" y="26"/>
                  </a:cubicBezTo>
                  <a:cubicBezTo>
                    <a:pt x="2265" y="34"/>
                    <a:pt x="1822" y="63"/>
                    <a:pt x="1371" y="75"/>
                  </a:cubicBezTo>
                  <a:cubicBezTo>
                    <a:pt x="923" y="83"/>
                    <a:pt x="476" y="79"/>
                    <a:pt x="29" y="83"/>
                  </a:cubicBezTo>
                  <a:cubicBezTo>
                    <a:pt x="0" y="83"/>
                    <a:pt x="0" y="104"/>
                    <a:pt x="29" y="104"/>
                  </a:cubicBezTo>
                  <a:cubicBezTo>
                    <a:pt x="476" y="99"/>
                    <a:pt x="923" y="87"/>
                    <a:pt x="1371" y="83"/>
                  </a:cubicBezTo>
                  <a:cubicBezTo>
                    <a:pt x="1822" y="83"/>
                    <a:pt x="2269" y="104"/>
                    <a:pt x="2717" y="104"/>
                  </a:cubicBezTo>
                  <a:cubicBezTo>
                    <a:pt x="3168" y="104"/>
                    <a:pt x="3615" y="116"/>
                    <a:pt x="4062" y="120"/>
                  </a:cubicBezTo>
                  <a:lnTo>
                    <a:pt x="5408" y="120"/>
                  </a:lnTo>
                  <a:cubicBezTo>
                    <a:pt x="5856" y="120"/>
                    <a:pt x="6311" y="124"/>
                    <a:pt x="6758" y="132"/>
                  </a:cubicBezTo>
                  <a:lnTo>
                    <a:pt x="8112" y="145"/>
                  </a:lnTo>
                  <a:cubicBezTo>
                    <a:pt x="8202" y="145"/>
                    <a:pt x="8291" y="146"/>
                    <a:pt x="8381" y="146"/>
                  </a:cubicBezTo>
                  <a:cubicBezTo>
                    <a:pt x="8740" y="146"/>
                    <a:pt x="9101" y="140"/>
                    <a:pt x="9462" y="140"/>
                  </a:cubicBezTo>
                  <a:cubicBezTo>
                    <a:pt x="9503" y="141"/>
                    <a:pt x="9544" y="141"/>
                    <a:pt x="9586" y="141"/>
                  </a:cubicBezTo>
                  <a:cubicBezTo>
                    <a:pt x="9951" y="141"/>
                    <a:pt x="10320" y="128"/>
                    <a:pt x="10688" y="128"/>
                  </a:cubicBezTo>
                  <a:cubicBezTo>
                    <a:pt x="10729" y="128"/>
                    <a:pt x="10771" y="128"/>
                    <a:pt x="10812" y="128"/>
                  </a:cubicBezTo>
                  <a:cubicBezTo>
                    <a:pt x="10841" y="128"/>
                    <a:pt x="10841" y="116"/>
                    <a:pt x="10816" y="116"/>
                  </a:cubicBezTo>
                  <a:cubicBezTo>
                    <a:pt x="10365" y="104"/>
                    <a:pt x="9910" y="112"/>
                    <a:pt x="9458" y="95"/>
                  </a:cubicBezTo>
                  <a:cubicBezTo>
                    <a:pt x="9011" y="83"/>
                    <a:pt x="8556" y="83"/>
                    <a:pt x="8104" y="75"/>
                  </a:cubicBezTo>
                  <a:cubicBezTo>
                    <a:pt x="7653" y="63"/>
                    <a:pt x="7206" y="58"/>
                    <a:pt x="6754" y="50"/>
                  </a:cubicBezTo>
                  <a:cubicBezTo>
                    <a:pt x="6303" y="46"/>
                    <a:pt x="5856" y="17"/>
                    <a:pt x="5404" y="13"/>
                  </a:cubicBezTo>
                  <a:cubicBezTo>
                    <a:pt x="4953" y="13"/>
                    <a:pt x="4506" y="1"/>
                    <a:pt x="40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201650" y="256250"/>
              <a:ext cx="49675" cy="2700"/>
            </a:xfrm>
            <a:custGeom>
              <a:avLst/>
              <a:gdLst/>
              <a:ahLst/>
              <a:cxnLst/>
              <a:rect l="l" t="t" r="r" b="b"/>
              <a:pathLst>
                <a:path w="1987" h="108" extrusionOk="0">
                  <a:moveTo>
                    <a:pt x="78" y="0"/>
                  </a:moveTo>
                  <a:cubicBezTo>
                    <a:pt x="55" y="0"/>
                    <a:pt x="32" y="1"/>
                    <a:pt x="9" y="1"/>
                  </a:cubicBezTo>
                  <a:cubicBezTo>
                    <a:pt x="1" y="1"/>
                    <a:pt x="9" y="38"/>
                    <a:pt x="13" y="38"/>
                  </a:cubicBezTo>
                  <a:cubicBezTo>
                    <a:pt x="337" y="38"/>
                    <a:pt x="649" y="63"/>
                    <a:pt x="969" y="71"/>
                  </a:cubicBezTo>
                  <a:cubicBezTo>
                    <a:pt x="1285" y="79"/>
                    <a:pt x="1584" y="92"/>
                    <a:pt x="1892" y="108"/>
                  </a:cubicBezTo>
                  <a:cubicBezTo>
                    <a:pt x="1941" y="108"/>
                    <a:pt x="1986" y="38"/>
                    <a:pt x="1941" y="34"/>
                  </a:cubicBezTo>
                  <a:cubicBezTo>
                    <a:pt x="1873" y="27"/>
                    <a:pt x="1802" y="25"/>
                    <a:pt x="1730" y="25"/>
                  </a:cubicBezTo>
                  <a:cubicBezTo>
                    <a:pt x="1504" y="25"/>
                    <a:pt x="1264" y="51"/>
                    <a:pt x="1043" y="51"/>
                  </a:cubicBezTo>
                  <a:cubicBezTo>
                    <a:pt x="721" y="51"/>
                    <a:pt x="399" y="0"/>
                    <a:pt x="78"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1920575" y="260275"/>
              <a:ext cx="364225" cy="4750"/>
            </a:xfrm>
            <a:custGeom>
              <a:avLst/>
              <a:gdLst/>
              <a:ahLst/>
              <a:cxnLst/>
              <a:rect l="l" t="t" r="r" b="b"/>
              <a:pathLst>
                <a:path w="14569" h="190" extrusionOk="0">
                  <a:moveTo>
                    <a:pt x="3295" y="0"/>
                  </a:moveTo>
                  <a:cubicBezTo>
                    <a:pt x="2930" y="4"/>
                    <a:pt x="2569" y="37"/>
                    <a:pt x="2204" y="45"/>
                  </a:cubicBezTo>
                  <a:cubicBezTo>
                    <a:pt x="1839" y="50"/>
                    <a:pt x="1478" y="78"/>
                    <a:pt x="1113" y="82"/>
                  </a:cubicBezTo>
                  <a:cubicBezTo>
                    <a:pt x="1067" y="83"/>
                    <a:pt x="1021" y="84"/>
                    <a:pt x="976" y="84"/>
                  </a:cubicBezTo>
                  <a:cubicBezTo>
                    <a:pt x="683" y="84"/>
                    <a:pt x="386" y="66"/>
                    <a:pt x="91" y="66"/>
                  </a:cubicBezTo>
                  <a:cubicBezTo>
                    <a:pt x="66" y="66"/>
                    <a:pt x="42" y="66"/>
                    <a:pt x="17" y="66"/>
                  </a:cubicBezTo>
                  <a:cubicBezTo>
                    <a:pt x="1" y="66"/>
                    <a:pt x="5" y="86"/>
                    <a:pt x="17" y="86"/>
                  </a:cubicBezTo>
                  <a:cubicBezTo>
                    <a:pt x="177" y="85"/>
                    <a:pt x="337" y="85"/>
                    <a:pt x="497" y="85"/>
                  </a:cubicBezTo>
                  <a:cubicBezTo>
                    <a:pt x="818" y="85"/>
                    <a:pt x="1139" y="86"/>
                    <a:pt x="1461" y="86"/>
                  </a:cubicBezTo>
                  <a:cubicBezTo>
                    <a:pt x="1946" y="86"/>
                    <a:pt x="2426" y="58"/>
                    <a:pt x="2906" y="58"/>
                  </a:cubicBezTo>
                  <a:cubicBezTo>
                    <a:pt x="3390" y="58"/>
                    <a:pt x="3858" y="70"/>
                    <a:pt x="4334" y="74"/>
                  </a:cubicBezTo>
                  <a:cubicBezTo>
                    <a:pt x="4805" y="78"/>
                    <a:pt x="5281" y="99"/>
                    <a:pt x="5753" y="107"/>
                  </a:cubicBezTo>
                  <a:cubicBezTo>
                    <a:pt x="6229" y="115"/>
                    <a:pt x="6709" y="123"/>
                    <a:pt x="7189" y="132"/>
                  </a:cubicBezTo>
                  <a:cubicBezTo>
                    <a:pt x="7670" y="140"/>
                    <a:pt x="8146" y="164"/>
                    <a:pt x="8622" y="173"/>
                  </a:cubicBezTo>
                  <a:cubicBezTo>
                    <a:pt x="8693" y="173"/>
                    <a:pt x="8765" y="174"/>
                    <a:pt x="8837" y="174"/>
                  </a:cubicBezTo>
                  <a:cubicBezTo>
                    <a:pt x="9117" y="174"/>
                    <a:pt x="9399" y="170"/>
                    <a:pt x="9681" y="170"/>
                  </a:cubicBezTo>
                  <a:cubicBezTo>
                    <a:pt x="9807" y="170"/>
                    <a:pt x="9932" y="170"/>
                    <a:pt x="10058" y="173"/>
                  </a:cubicBezTo>
                  <a:cubicBezTo>
                    <a:pt x="10538" y="177"/>
                    <a:pt x="11014" y="189"/>
                    <a:pt x="11494" y="189"/>
                  </a:cubicBezTo>
                  <a:cubicBezTo>
                    <a:pt x="12007" y="189"/>
                    <a:pt x="12511" y="169"/>
                    <a:pt x="13020" y="164"/>
                  </a:cubicBezTo>
                  <a:cubicBezTo>
                    <a:pt x="13316" y="159"/>
                    <a:pt x="13617" y="150"/>
                    <a:pt x="13916" y="150"/>
                  </a:cubicBezTo>
                  <a:cubicBezTo>
                    <a:pt x="14103" y="150"/>
                    <a:pt x="14289" y="153"/>
                    <a:pt x="14473" y="164"/>
                  </a:cubicBezTo>
                  <a:cubicBezTo>
                    <a:pt x="14475" y="165"/>
                    <a:pt x="14477" y="165"/>
                    <a:pt x="14480" y="165"/>
                  </a:cubicBezTo>
                  <a:cubicBezTo>
                    <a:pt x="14537" y="165"/>
                    <a:pt x="14569" y="115"/>
                    <a:pt x="14510" y="111"/>
                  </a:cubicBezTo>
                  <a:cubicBezTo>
                    <a:pt x="14415" y="102"/>
                    <a:pt x="14317" y="98"/>
                    <a:pt x="14218" y="98"/>
                  </a:cubicBezTo>
                  <a:cubicBezTo>
                    <a:pt x="13929" y="98"/>
                    <a:pt x="13629" y="129"/>
                    <a:pt x="13344" y="132"/>
                  </a:cubicBezTo>
                  <a:cubicBezTo>
                    <a:pt x="12901" y="132"/>
                    <a:pt x="12458" y="132"/>
                    <a:pt x="12011" y="128"/>
                  </a:cubicBezTo>
                  <a:cubicBezTo>
                    <a:pt x="11771" y="125"/>
                    <a:pt x="11530" y="125"/>
                    <a:pt x="11288" y="125"/>
                  </a:cubicBezTo>
                  <a:cubicBezTo>
                    <a:pt x="11047" y="125"/>
                    <a:pt x="10804" y="125"/>
                    <a:pt x="10562" y="123"/>
                  </a:cubicBezTo>
                  <a:cubicBezTo>
                    <a:pt x="10082" y="119"/>
                    <a:pt x="9606" y="82"/>
                    <a:pt x="9126" y="66"/>
                  </a:cubicBezTo>
                  <a:cubicBezTo>
                    <a:pt x="8954" y="62"/>
                    <a:pt x="8781" y="60"/>
                    <a:pt x="8608" y="60"/>
                  </a:cubicBezTo>
                  <a:cubicBezTo>
                    <a:pt x="8369" y="60"/>
                    <a:pt x="8129" y="63"/>
                    <a:pt x="7891" y="63"/>
                  </a:cubicBezTo>
                  <a:cubicBezTo>
                    <a:pt x="7816" y="63"/>
                    <a:pt x="7741" y="62"/>
                    <a:pt x="7665" y="62"/>
                  </a:cubicBezTo>
                  <a:cubicBezTo>
                    <a:pt x="7181" y="54"/>
                    <a:pt x="6693" y="58"/>
                    <a:pt x="6209" y="50"/>
                  </a:cubicBezTo>
                  <a:cubicBezTo>
                    <a:pt x="5725" y="45"/>
                    <a:pt x="5240" y="0"/>
                    <a:pt x="4756"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subTitle" idx="1"/>
          </p:nvPr>
        </p:nvSpPr>
        <p:spPr>
          <a:xfrm flipH="1">
            <a:off x="116630" y="697450"/>
            <a:ext cx="5158024" cy="4446050"/>
          </a:xfrm>
          <a:prstGeom prst="rect">
            <a:avLst/>
          </a:prstGeom>
        </p:spPr>
        <p:txBody>
          <a:bodyPr spcFirstLastPara="1" wrap="square" lIns="91425" tIns="91425" rIns="91425" bIns="91425" anchor="t" anchorCtr="0">
            <a:noAutofit/>
          </a:bodyPr>
          <a:lstStyle/>
          <a:p>
            <a:pPr marL="0" lvl="0" indent="0"/>
            <a:r>
              <a:rPr lang="it-IT" b="1" dirty="0" smtClean="0"/>
              <a:t>Dante</a:t>
            </a:r>
            <a:r>
              <a:rPr lang="it-IT" dirty="0" smtClean="0"/>
              <a:t> </a:t>
            </a:r>
            <a:r>
              <a:rPr lang="it-IT" dirty="0"/>
              <a:t>era un guefo, anzi un </a:t>
            </a:r>
            <a:r>
              <a:rPr lang="it-IT" b="1" dirty="0"/>
              <a:t>guelfo Bianco</a:t>
            </a:r>
            <a:r>
              <a:rPr lang="it-IT" dirty="0"/>
              <a:t>, che ad un certo venne a scontrarsi con la fazione dei guelfi Neri, i quali ebbero la meglio e cacciarono i loro avversari, tra cui Dante stesso. Dante infatti dal 1302 venne esiliato dalla sua città (che al tempo era una patria vera e propria) e visse da esule fino alla sua </a:t>
            </a:r>
            <a:r>
              <a:rPr lang="it-IT" b="1" dirty="0"/>
              <a:t>morte, giunta nel 1321. </a:t>
            </a:r>
            <a:r>
              <a:rPr lang="it-IT" dirty="0"/>
              <a:t>Grand parte della Divina Commedia fu scritta proprio durante il periodo dell'esilio.</a:t>
            </a:r>
          </a:p>
        </p:txBody>
      </p:sp>
      <p:pic>
        <p:nvPicPr>
          <p:cNvPr id="2" name="Picture 1"/>
          <p:cNvPicPr>
            <a:picLocks noChangeAspect="1"/>
          </p:cNvPicPr>
          <p:nvPr/>
        </p:nvPicPr>
        <p:blipFill>
          <a:blip r:embed="rId3"/>
          <a:stretch>
            <a:fillRect/>
          </a:stretch>
        </p:blipFill>
        <p:spPr>
          <a:xfrm>
            <a:off x="5638067" y="0"/>
            <a:ext cx="3505933" cy="5143500"/>
          </a:xfrm>
          <a:prstGeom prst="rect">
            <a:avLst/>
          </a:prstGeom>
        </p:spPr>
      </p:pic>
      <p:cxnSp>
        <p:nvCxnSpPr>
          <p:cNvPr id="8" name="Straight Arrow Connector 7"/>
          <p:cNvCxnSpPr/>
          <p:nvPr/>
        </p:nvCxnSpPr>
        <p:spPr>
          <a:xfrm flipV="1">
            <a:off x="252549" y="3004457"/>
            <a:ext cx="209005" cy="157625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V="1">
            <a:off x="252549" y="3944983"/>
            <a:ext cx="8508274" cy="635727"/>
          </a:xfrm>
          <a:prstGeom prst="line">
            <a:avLst/>
          </a:prstGeom>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a:off x="8621486" y="1663337"/>
            <a:ext cx="139337" cy="2281646"/>
          </a:xfrm>
          <a:prstGeom prst="line">
            <a:avLst/>
          </a:prstGeom>
        </p:spPr>
        <p:style>
          <a:lnRef idx="3">
            <a:schemeClr val="accent3"/>
          </a:lnRef>
          <a:fillRef idx="0">
            <a:schemeClr val="accent3"/>
          </a:fillRef>
          <a:effectRef idx="2">
            <a:schemeClr val="accent3"/>
          </a:effectRef>
          <a:fontRef idx="minor">
            <a:schemeClr val="tx1"/>
          </a:fontRef>
        </p:style>
      </p:cxnSp>
      <p:pic>
        <p:nvPicPr>
          <p:cNvPr id="13" name="Picture 12"/>
          <p:cNvPicPr>
            <a:picLocks noChangeAspect="1"/>
          </p:cNvPicPr>
          <p:nvPr/>
        </p:nvPicPr>
        <p:blipFill>
          <a:blip r:embed="rId4"/>
          <a:stretch>
            <a:fillRect/>
          </a:stretch>
        </p:blipFill>
        <p:spPr>
          <a:xfrm>
            <a:off x="2655516" y="4467498"/>
            <a:ext cx="2982551" cy="589706"/>
          </a:xfrm>
          <a:prstGeom prst="rect">
            <a:avLst/>
          </a:prstGeom>
        </p:spPr>
      </p:pic>
    </p:spTree>
    <p:extLst>
      <p:ext uri="{BB962C8B-B14F-4D97-AF65-F5344CB8AC3E}">
        <p14:creationId xmlns:p14="http://schemas.microsoft.com/office/powerpoint/2010/main" val="2997841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8"/>
          <p:cNvSpPr txBox="1">
            <a:spLocks noGrp="1"/>
          </p:cNvSpPr>
          <p:nvPr>
            <p:ph type="ctrTitle"/>
          </p:nvPr>
        </p:nvSpPr>
        <p:spPr>
          <a:xfrm>
            <a:off x="1219200" y="84392"/>
            <a:ext cx="6749143" cy="577800"/>
          </a:xfrm>
          <a:prstGeom prst="rect">
            <a:avLst/>
          </a:prstGeom>
        </p:spPr>
        <p:txBody>
          <a:bodyPr spcFirstLastPara="1" wrap="square" lIns="91425" tIns="91425" rIns="91425" bIns="91425" anchor="ctr" anchorCtr="0">
            <a:noAutofit/>
          </a:bodyPr>
          <a:lstStyle/>
          <a:p>
            <a:pPr lvl="0"/>
            <a:r>
              <a:rPr lang="it-IT" sz="4400" dirty="0" smtClean="0"/>
              <a:t>Perché </a:t>
            </a:r>
            <a:r>
              <a:rPr lang="it-IT" sz="4400" dirty="0"/>
              <a:t>Dante è così importante?</a:t>
            </a:r>
            <a:endParaRPr sz="4400" dirty="0"/>
          </a:p>
        </p:txBody>
      </p:sp>
      <p:pic>
        <p:nvPicPr>
          <p:cNvPr id="9" name="Picture 8"/>
          <p:cNvPicPr>
            <a:picLocks noChangeAspect="1"/>
          </p:cNvPicPr>
          <p:nvPr/>
        </p:nvPicPr>
        <p:blipFill>
          <a:blip r:embed="rId3"/>
          <a:stretch>
            <a:fillRect/>
          </a:stretch>
        </p:blipFill>
        <p:spPr>
          <a:xfrm>
            <a:off x="273082" y="894747"/>
            <a:ext cx="4224894" cy="3859102"/>
          </a:xfrm>
          <a:prstGeom prst="rect">
            <a:avLst/>
          </a:prstGeom>
        </p:spPr>
      </p:pic>
      <p:pic>
        <p:nvPicPr>
          <p:cNvPr id="10" name="Picture 9"/>
          <p:cNvPicPr>
            <a:picLocks noChangeAspect="1"/>
          </p:cNvPicPr>
          <p:nvPr/>
        </p:nvPicPr>
        <p:blipFill>
          <a:blip r:embed="rId4"/>
          <a:stretch>
            <a:fillRect/>
          </a:stretch>
        </p:blipFill>
        <p:spPr>
          <a:xfrm>
            <a:off x="4765151" y="894747"/>
            <a:ext cx="4133446" cy="38651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57496" y="277771"/>
            <a:ext cx="4782619" cy="4579387"/>
          </a:xfrm>
          <a:prstGeom prst="rect">
            <a:avLst/>
          </a:prstGeom>
        </p:spPr>
        <p:txBody>
          <a:bodyPr spcFirstLastPara="1" wrap="square" lIns="91425" tIns="91425" rIns="91425" bIns="91425" anchor="b" anchorCtr="0">
            <a:noAutofit/>
          </a:bodyPr>
          <a:lstStyle/>
          <a:p>
            <a:pPr marL="0" lvl="0" indent="0"/>
            <a:r>
              <a:rPr lang="en" sz="2800" dirty="0" smtClean="0"/>
              <a:t>“</a:t>
            </a:r>
            <a:r>
              <a:rPr lang="it-IT" sz="2800" dirty="0"/>
              <a:t>Insieme ai suoi "colleghi" Petrarca e Boccaccio, Dante è considerato il "padre della lingua italiana". Prima di Dante infatti era il latino la lingua letteraria per eccellenza, mentre il volgare (ossia la lingua del vulgo, del popolo) era riservata solo al modo di parlare quotidiano o a componimenti di minore importanza.</a:t>
            </a:r>
            <a:endParaRPr lang="it-IT" sz="2800" dirty="0"/>
          </a:p>
        </p:txBody>
      </p:sp>
      <p:grpSp>
        <p:nvGrpSpPr>
          <p:cNvPr id="149" name="Google Shape;149;p29"/>
          <p:cNvGrpSpPr/>
          <p:nvPr/>
        </p:nvGrpSpPr>
        <p:grpSpPr>
          <a:xfrm>
            <a:off x="59281" y="54342"/>
            <a:ext cx="5063697" cy="5089157"/>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5192400" y="244690"/>
            <a:ext cx="3889585" cy="4797968"/>
          </a:xfrm>
          <a:prstGeom prst="rect">
            <a:avLst/>
          </a:prstGeom>
        </p:spPr>
      </p:pic>
    </p:spTree>
  </p:cSld>
  <p:clrMapOvr>
    <a:masterClrMapping/>
  </p:clrMapOvr>
</p:sld>
</file>

<file path=ppt/theme/theme1.xml><?xml version="1.0" encoding="utf-8"?>
<a:theme xmlns:a="http://schemas.openxmlformats.org/drawingml/2006/main" name="Papyrus History Lesson by Slidesgo">
  <a:themeElements>
    <a:clrScheme name="Simple Light">
      <a:dk1>
        <a:srgbClr val="BE442B"/>
      </a:dk1>
      <a:lt1>
        <a:srgbClr val="FFFFFF"/>
      </a:lt1>
      <a:dk2>
        <a:srgbClr val="A84C05"/>
      </a:dk2>
      <a:lt2>
        <a:srgbClr val="CF8B56"/>
      </a:lt2>
      <a:accent1>
        <a:srgbClr val="A84C05"/>
      </a:accent1>
      <a:accent2>
        <a:srgbClr val="CF8B56"/>
      </a:accent2>
      <a:accent3>
        <a:srgbClr val="A84C05"/>
      </a:accent3>
      <a:accent4>
        <a:srgbClr val="CF8B56"/>
      </a:accent4>
      <a:accent5>
        <a:srgbClr val="A84C05"/>
      </a:accent5>
      <a:accent6>
        <a:srgbClr val="CF8B56"/>
      </a:accent6>
      <a:hlink>
        <a:srgbClr val="A84C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607</Words>
  <Application>Microsoft Office PowerPoint</Application>
  <PresentationFormat>On-screen Show (16:9)</PresentationFormat>
  <Paragraphs>27</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Livvic Medium</vt:lpstr>
      <vt:lpstr>Muli</vt:lpstr>
      <vt:lpstr>Nunito Light</vt:lpstr>
      <vt:lpstr>Roboto Slab Light</vt:lpstr>
      <vt:lpstr>Redressed</vt:lpstr>
      <vt:lpstr>Arial</vt:lpstr>
      <vt:lpstr>Livvic</vt:lpstr>
      <vt:lpstr>Fira Sans Extra Condensed Medium</vt:lpstr>
      <vt:lpstr>Livvic Light</vt:lpstr>
      <vt:lpstr>Papyrus History Lesson by Slidesgo</vt:lpstr>
      <vt:lpstr>Dante Alighieri </vt:lpstr>
      <vt:lpstr>PowerPoint Presentation</vt:lpstr>
      <vt:lpstr>DANTE ALIGHIERI (1265-1321)</vt:lpstr>
      <vt:lpstr>PowerPoint Presentation</vt:lpstr>
      <vt:lpstr>PowerPoint Presentation</vt:lpstr>
      <vt:lpstr>PowerPoint Presentation</vt:lpstr>
      <vt:lpstr>PowerPoint Presentation</vt:lpstr>
      <vt:lpstr>Perché Dante è così importante?</vt:lpstr>
      <vt:lpstr>PowerPoint Presentation</vt:lpstr>
      <vt:lpstr>PowerPoint Presentation</vt:lpstr>
      <vt:lpstr>PowerPoint Presentation</vt:lpstr>
      <vt:lpstr>RISORSE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Dante Alighieri</dc:title>
  <dc:creator>Ghiran Carla</dc:creator>
  <cp:lastModifiedBy>Ghiran Carla</cp:lastModifiedBy>
  <cp:revision>6</cp:revision>
  <dcterms:modified xsi:type="dcterms:W3CDTF">2021-10-29T15:39:04Z</dcterms:modified>
</cp:coreProperties>
</file>